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256" r:id="rId2"/>
    <p:sldId id="309" r:id="rId3"/>
    <p:sldId id="257" r:id="rId4"/>
    <p:sldId id="261" r:id="rId5"/>
    <p:sldId id="262" r:id="rId6"/>
    <p:sldId id="275" r:id="rId7"/>
    <p:sldId id="274" r:id="rId8"/>
    <p:sldId id="266" r:id="rId9"/>
    <p:sldId id="333" r:id="rId10"/>
    <p:sldId id="264" r:id="rId11"/>
    <p:sldId id="277" r:id="rId12"/>
    <p:sldId id="265" r:id="rId13"/>
    <p:sldId id="321" r:id="rId14"/>
    <p:sldId id="283" r:id="rId15"/>
    <p:sldId id="289" r:id="rId16"/>
    <p:sldId id="300" r:id="rId17"/>
    <p:sldId id="301" r:id="rId18"/>
    <p:sldId id="302" r:id="rId19"/>
    <p:sldId id="332" r:id="rId20"/>
    <p:sldId id="306" r:id="rId21"/>
    <p:sldId id="307" r:id="rId22"/>
    <p:sldId id="308" r:id="rId23"/>
    <p:sldId id="270" r:id="rId24"/>
    <p:sldId id="290" r:id="rId25"/>
    <p:sldId id="269" r:id="rId26"/>
    <p:sldId id="279" r:id="rId27"/>
    <p:sldId id="291" r:id="rId28"/>
    <p:sldId id="292" r:id="rId29"/>
    <p:sldId id="293" r:id="rId30"/>
    <p:sldId id="325" r:id="rId31"/>
    <p:sldId id="326" r:id="rId32"/>
    <p:sldId id="263" r:id="rId33"/>
    <p:sldId id="281" r:id="rId34"/>
    <p:sldId id="282" r:id="rId35"/>
    <p:sldId id="316" r:id="rId36"/>
    <p:sldId id="320" r:id="rId37"/>
    <p:sldId id="304" r:id="rId38"/>
    <p:sldId id="267" r:id="rId39"/>
    <p:sldId id="298" r:id="rId40"/>
    <p:sldId id="286" r:id="rId41"/>
    <p:sldId id="287" r:id="rId42"/>
    <p:sldId id="288" r:id="rId43"/>
    <p:sldId id="295" r:id="rId44"/>
    <p:sldId id="303" r:id="rId45"/>
    <p:sldId id="305" r:id="rId46"/>
    <p:sldId id="327" r:id="rId47"/>
    <p:sldId id="328" r:id="rId48"/>
    <p:sldId id="330" r:id="rId49"/>
    <p:sldId id="259" r:id="rId50"/>
    <p:sldId id="271" r:id="rId51"/>
    <p:sldId id="272" r:id="rId52"/>
    <p:sldId id="284" r:id="rId53"/>
    <p:sldId id="273" r:id="rId54"/>
    <p:sldId id="323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87145" autoAdjust="0"/>
  </p:normalViewPr>
  <p:slideViewPr>
    <p:cSldViewPr>
      <p:cViewPr varScale="1">
        <p:scale>
          <a:sx n="68" d="100"/>
          <a:sy n="68" d="100"/>
        </p:scale>
        <p:origin x="-12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F12857-15E9-4400-A929-224DB737ABB8}" type="doc">
      <dgm:prSet loTypeId="urn:microsoft.com/office/officeart/2005/8/layout/radial4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E6D7B2D-2652-4A7A-B126-E71795499A6A}">
      <dgm:prSet phldrT="[Текст]"/>
      <dgm:spPr/>
      <dgm:t>
        <a:bodyPr/>
        <a:lstStyle/>
        <a:p>
          <a:r>
            <a:rPr lang="ru-RU" dirty="0" smtClean="0"/>
            <a:t> «Мир природы в мире человека»</a:t>
          </a:r>
          <a:endParaRPr lang="ru-RU" dirty="0"/>
        </a:p>
      </dgm:t>
    </dgm:pt>
    <dgm:pt modelId="{7A89847B-1BAB-4CC6-A871-3D0F3E0BE125}" type="parTrans" cxnId="{318CC0ED-D5CC-483F-9050-A27E777070C9}">
      <dgm:prSet/>
      <dgm:spPr/>
      <dgm:t>
        <a:bodyPr/>
        <a:lstStyle/>
        <a:p>
          <a:endParaRPr lang="ru-RU"/>
        </a:p>
      </dgm:t>
    </dgm:pt>
    <dgm:pt modelId="{99FA5CAD-3D9D-42C2-A54F-7F3201A7C479}" type="sibTrans" cxnId="{318CC0ED-D5CC-483F-9050-A27E777070C9}">
      <dgm:prSet/>
      <dgm:spPr/>
      <dgm:t>
        <a:bodyPr/>
        <a:lstStyle/>
        <a:p>
          <a:endParaRPr lang="ru-RU"/>
        </a:p>
      </dgm:t>
    </dgm:pt>
    <dgm:pt modelId="{FD6149CB-8DDF-4513-89E2-BDF6211AE917}">
      <dgm:prSet phldrT="[Текст]"/>
      <dgm:spPr/>
      <dgm:t>
        <a:bodyPr/>
        <a:lstStyle/>
        <a:p>
          <a:r>
            <a:rPr lang="ru-RU" dirty="0" smtClean="0"/>
            <a:t>Качественно новое образование</a:t>
          </a:r>
          <a:endParaRPr lang="ru-RU" dirty="0"/>
        </a:p>
      </dgm:t>
    </dgm:pt>
    <dgm:pt modelId="{65BDCE71-393C-4745-B225-C1BBCD0668D8}" type="parTrans" cxnId="{946EF331-E5A9-4DB0-B9EA-59034B942B2B}">
      <dgm:prSet/>
      <dgm:spPr/>
      <dgm:t>
        <a:bodyPr/>
        <a:lstStyle/>
        <a:p>
          <a:endParaRPr lang="ru-RU" dirty="0"/>
        </a:p>
      </dgm:t>
    </dgm:pt>
    <dgm:pt modelId="{9218A15C-FB19-40B0-B5F0-03D456FCFD21}" type="sibTrans" cxnId="{946EF331-E5A9-4DB0-B9EA-59034B942B2B}">
      <dgm:prSet/>
      <dgm:spPr/>
      <dgm:t>
        <a:bodyPr/>
        <a:lstStyle/>
        <a:p>
          <a:endParaRPr lang="ru-RU"/>
        </a:p>
      </dgm:t>
    </dgm:pt>
    <dgm:pt modelId="{38DFD26B-193F-4BA6-9B9F-8E9AC21FEAD3}">
      <dgm:prSet phldrT="[Текст]"/>
      <dgm:spPr/>
      <dgm:t>
        <a:bodyPr/>
        <a:lstStyle/>
        <a:p>
          <a:r>
            <a:rPr lang="ru-RU" dirty="0" smtClean="0"/>
            <a:t>Здоровая и дружественная школа</a:t>
          </a:r>
          <a:endParaRPr lang="ru-RU" dirty="0"/>
        </a:p>
      </dgm:t>
    </dgm:pt>
    <dgm:pt modelId="{8EE75CAB-5AB0-453E-B390-1E5E1A6B0ED6}" type="parTrans" cxnId="{D9D5871E-6AC0-4C69-AC39-6FCCA35EADAA}">
      <dgm:prSet/>
      <dgm:spPr/>
      <dgm:t>
        <a:bodyPr/>
        <a:lstStyle/>
        <a:p>
          <a:endParaRPr lang="ru-RU" dirty="0"/>
        </a:p>
      </dgm:t>
    </dgm:pt>
    <dgm:pt modelId="{547128BD-CAF7-4CFC-8A3C-9019A72F4110}" type="sibTrans" cxnId="{D9D5871E-6AC0-4C69-AC39-6FCCA35EADAA}">
      <dgm:prSet/>
      <dgm:spPr/>
      <dgm:t>
        <a:bodyPr/>
        <a:lstStyle/>
        <a:p>
          <a:endParaRPr lang="ru-RU"/>
        </a:p>
      </dgm:t>
    </dgm:pt>
    <dgm:pt modelId="{E9995221-3205-4509-879E-EF29363D1171}">
      <dgm:prSet phldrT="[Текст]"/>
      <dgm:spPr/>
      <dgm:t>
        <a:bodyPr/>
        <a:lstStyle/>
        <a:p>
          <a:r>
            <a:rPr lang="ru-RU" dirty="0" smtClean="0"/>
            <a:t>Сопровождение</a:t>
          </a:r>
          <a:endParaRPr lang="ru-RU" dirty="0"/>
        </a:p>
      </dgm:t>
    </dgm:pt>
    <dgm:pt modelId="{4D2CC72F-D10A-4E56-8CBD-AEA1850CF315}" type="parTrans" cxnId="{5418CFAD-40F2-4B9A-A204-A8F791D0ED51}">
      <dgm:prSet/>
      <dgm:spPr/>
      <dgm:t>
        <a:bodyPr/>
        <a:lstStyle/>
        <a:p>
          <a:endParaRPr lang="ru-RU" dirty="0"/>
        </a:p>
      </dgm:t>
    </dgm:pt>
    <dgm:pt modelId="{71CB07C1-E2B7-4BEB-9144-263829CADEE2}" type="sibTrans" cxnId="{5418CFAD-40F2-4B9A-A204-A8F791D0ED51}">
      <dgm:prSet/>
      <dgm:spPr/>
      <dgm:t>
        <a:bodyPr/>
        <a:lstStyle/>
        <a:p>
          <a:endParaRPr lang="ru-RU"/>
        </a:p>
      </dgm:t>
    </dgm:pt>
    <dgm:pt modelId="{64112478-1F09-4288-9CE3-D4FB93946F76}">
      <dgm:prSet/>
      <dgm:spPr/>
      <dgm:t>
        <a:bodyPr/>
        <a:lstStyle/>
        <a:p>
          <a:r>
            <a:rPr lang="ru-RU" dirty="0" smtClean="0"/>
            <a:t>Россия – моё Отечество</a:t>
          </a:r>
          <a:endParaRPr lang="ru-RU" dirty="0"/>
        </a:p>
      </dgm:t>
    </dgm:pt>
    <dgm:pt modelId="{CA4C844D-C35D-4EEA-BC35-1FD2F88EE628}" type="parTrans" cxnId="{15946BA3-2E89-43D3-A042-CCAB1608A326}">
      <dgm:prSet/>
      <dgm:spPr/>
      <dgm:t>
        <a:bodyPr/>
        <a:lstStyle/>
        <a:p>
          <a:endParaRPr lang="ru-RU" dirty="0"/>
        </a:p>
      </dgm:t>
    </dgm:pt>
    <dgm:pt modelId="{A3EC712C-643C-43E7-BDEF-D4E183DAC7A5}" type="sibTrans" cxnId="{15946BA3-2E89-43D3-A042-CCAB1608A326}">
      <dgm:prSet/>
      <dgm:spPr/>
      <dgm:t>
        <a:bodyPr/>
        <a:lstStyle/>
        <a:p>
          <a:endParaRPr lang="ru-RU"/>
        </a:p>
      </dgm:t>
    </dgm:pt>
    <dgm:pt modelId="{B123DA53-A53D-4E6C-AD57-5F6A7DB2320F}">
      <dgm:prSet/>
      <dgm:spPr/>
      <dgm:t>
        <a:bodyPr/>
        <a:lstStyle/>
        <a:p>
          <a:r>
            <a:rPr lang="ru-RU" dirty="0" smtClean="0"/>
            <a:t>Цифровая школа</a:t>
          </a:r>
          <a:endParaRPr lang="ru-RU" dirty="0"/>
        </a:p>
      </dgm:t>
    </dgm:pt>
    <dgm:pt modelId="{6FF9B1E6-0900-40B0-9D9C-938F8EED6143}" type="parTrans" cxnId="{B83AC4DA-F4B3-4C2E-A152-D7D14F50DDC8}">
      <dgm:prSet/>
      <dgm:spPr/>
      <dgm:t>
        <a:bodyPr/>
        <a:lstStyle/>
        <a:p>
          <a:endParaRPr lang="ru-RU" dirty="0"/>
        </a:p>
      </dgm:t>
    </dgm:pt>
    <dgm:pt modelId="{A92158FB-1C10-4E7B-8112-255E28A54183}" type="sibTrans" cxnId="{B83AC4DA-F4B3-4C2E-A152-D7D14F50DDC8}">
      <dgm:prSet/>
      <dgm:spPr/>
      <dgm:t>
        <a:bodyPr/>
        <a:lstStyle/>
        <a:p>
          <a:endParaRPr lang="ru-RU"/>
        </a:p>
      </dgm:t>
    </dgm:pt>
    <dgm:pt modelId="{CF11E108-7178-4130-A194-F818AE188D8E}" type="pres">
      <dgm:prSet presAssocID="{4FF12857-15E9-4400-A929-224DB737ABB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0975EB-EA05-45B3-81A3-9437DE2A9205}" type="pres">
      <dgm:prSet presAssocID="{FE6D7B2D-2652-4A7A-B126-E71795499A6A}" presName="centerShape" presStyleLbl="node0" presStyleIdx="0" presStyleCnt="1"/>
      <dgm:spPr/>
      <dgm:t>
        <a:bodyPr/>
        <a:lstStyle/>
        <a:p>
          <a:endParaRPr lang="ru-RU"/>
        </a:p>
      </dgm:t>
    </dgm:pt>
    <dgm:pt modelId="{E844C0BE-3016-410A-B87B-21EEE029C7EA}" type="pres">
      <dgm:prSet presAssocID="{65BDCE71-393C-4745-B225-C1BBCD0668D8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126910D3-945C-46AE-B79C-C0EA738DE16F}" type="pres">
      <dgm:prSet presAssocID="{FD6149CB-8DDF-4513-89E2-BDF6211AE91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192665-E6B4-420D-9863-17AFABDA7EA0}" type="pres">
      <dgm:prSet presAssocID="{8EE75CAB-5AB0-453E-B390-1E5E1A6B0ED6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2DFD9090-30C1-4946-B371-D2DA60B9B9D3}" type="pres">
      <dgm:prSet presAssocID="{38DFD26B-193F-4BA6-9B9F-8E9AC21FEAD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957232-31E3-419C-A67B-F94679A739B3}" type="pres">
      <dgm:prSet presAssocID="{4D2CC72F-D10A-4E56-8CBD-AEA1850CF315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16638F7F-8997-443B-B326-40EFAA1FF014}" type="pres">
      <dgm:prSet presAssocID="{E9995221-3205-4509-879E-EF29363D117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332E2-6D84-45F3-A22F-C7300460A8E1}" type="pres">
      <dgm:prSet presAssocID="{CA4C844D-C35D-4EEA-BC35-1FD2F88EE628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1E66A8DA-5BEF-4A62-827D-6A6C52ADA2FD}" type="pres">
      <dgm:prSet presAssocID="{64112478-1F09-4288-9CE3-D4FB93946F7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C67BF5-DC7B-49D7-BAC4-19CB0AD2DCBA}" type="pres">
      <dgm:prSet presAssocID="{6FF9B1E6-0900-40B0-9D9C-938F8EED6143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0EFB685C-0B0B-45C1-B7DB-CBDE4B2E8BCB}" type="pres">
      <dgm:prSet presAssocID="{B123DA53-A53D-4E6C-AD57-5F6A7DB2320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18CFAD-40F2-4B9A-A204-A8F791D0ED51}" srcId="{FE6D7B2D-2652-4A7A-B126-E71795499A6A}" destId="{E9995221-3205-4509-879E-EF29363D1171}" srcOrd="2" destOrd="0" parTransId="{4D2CC72F-D10A-4E56-8CBD-AEA1850CF315}" sibTransId="{71CB07C1-E2B7-4BEB-9144-263829CADEE2}"/>
    <dgm:cxn modelId="{F132725D-BE31-40FB-98B6-84E50E95654F}" type="presOf" srcId="{B123DA53-A53D-4E6C-AD57-5F6A7DB2320F}" destId="{0EFB685C-0B0B-45C1-B7DB-CBDE4B2E8BCB}" srcOrd="0" destOrd="0" presId="urn:microsoft.com/office/officeart/2005/8/layout/radial4"/>
    <dgm:cxn modelId="{73CCFAC1-26AE-46BF-9E52-7B1B5BF96C35}" type="presOf" srcId="{64112478-1F09-4288-9CE3-D4FB93946F76}" destId="{1E66A8DA-5BEF-4A62-827D-6A6C52ADA2FD}" srcOrd="0" destOrd="0" presId="urn:microsoft.com/office/officeart/2005/8/layout/radial4"/>
    <dgm:cxn modelId="{318CC0ED-D5CC-483F-9050-A27E777070C9}" srcId="{4FF12857-15E9-4400-A929-224DB737ABB8}" destId="{FE6D7B2D-2652-4A7A-B126-E71795499A6A}" srcOrd="0" destOrd="0" parTransId="{7A89847B-1BAB-4CC6-A871-3D0F3E0BE125}" sibTransId="{99FA5CAD-3D9D-42C2-A54F-7F3201A7C479}"/>
    <dgm:cxn modelId="{15946BA3-2E89-43D3-A042-CCAB1608A326}" srcId="{FE6D7B2D-2652-4A7A-B126-E71795499A6A}" destId="{64112478-1F09-4288-9CE3-D4FB93946F76}" srcOrd="3" destOrd="0" parTransId="{CA4C844D-C35D-4EEA-BC35-1FD2F88EE628}" sibTransId="{A3EC712C-643C-43E7-BDEF-D4E183DAC7A5}"/>
    <dgm:cxn modelId="{9E27757B-966D-4E04-B667-BC6BD08B20BC}" type="presOf" srcId="{6FF9B1E6-0900-40B0-9D9C-938F8EED6143}" destId="{18C67BF5-DC7B-49D7-BAC4-19CB0AD2DCBA}" srcOrd="0" destOrd="0" presId="urn:microsoft.com/office/officeart/2005/8/layout/radial4"/>
    <dgm:cxn modelId="{29283455-C1F1-417B-B547-F66A98CB6821}" type="presOf" srcId="{8EE75CAB-5AB0-453E-B390-1E5E1A6B0ED6}" destId="{E1192665-E6B4-420D-9863-17AFABDA7EA0}" srcOrd="0" destOrd="0" presId="urn:microsoft.com/office/officeart/2005/8/layout/radial4"/>
    <dgm:cxn modelId="{B83AC4DA-F4B3-4C2E-A152-D7D14F50DDC8}" srcId="{FE6D7B2D-2652-4A7A-B126-E71795499A6A}" destId="{B123DA53-A53D-4E6C-AD57-5F6A7DB2320F}" srcOrd="4" destOrd="0" parTransId="{6FF9B1E6-0900-40B0-9D9C-938F8EED6143}" sibTransId="{A92158FB-1C10-4E7B-8112-255E28A54183}"/>
    <dgm:cxn modelId="{E3FC7EE0-8ED5-44EA-9EFC-0677CDD1C1D2}" type="presOf" srcId="{4FF12857-15E9-4400-A929-224DB737ABB8}" destId="{CF11E108-7178-4130-A194-F818AE188D8E}" srcOrd="0" destOrd="0" presId="urn:microsoft.com/office/officeart/2005/8/layout/radial4"/>
    <dgm:cxn modelId="{6E5D9069-44C3-4346-8C5B-F871A8D3636E}" type="presOf" srcId="{FD6149CB-8DDF-4513-89E2-BDF6211AE917}" destId="{126910D3-945C-46AE-B79C-C0EA738DE16F}" srcOrd="0" destOrd="0" presId="urn:microsoft.com/office/officeart/2005/8/layout/radial4"/>
    <dgm:cxn modelId="{946EF331-E5A9-4DB0-B9EA-59034B942B2B}" srcId="{FE6D7B2D-2652-4A7A-B126-E71795499A6A}" destId="{FD6149CB-8DDF-4513-89E2-BDF6211AE917}" srcOrd="0" destOrd="0" parTransId="{65BDCE71-393C-4745-B225-C1BBCD0668D8}" sibTransId="{9218A15C-FB19-40B0-B5F0-03D456FCFD21}"/>
    <dgm:cxn modelId="{EE0DAC53-B24C-445E-8DF4-A579DB8C3596}" type="presOf" srcId="{E9995221-3205-4509-879E-EF29363D1171}" destId="{16638F7F-8997-443B-B326-40EFAA1FF014}" srcOrd="0" destOrd="0" presId="urn:microsoft.com/office/officeart/2005/8/layout/radial4"/>
    <dgm:cxn modelId="{C1DB3EF7-BE11-40BF-BAC3-655121BA78B5}" type="presOf" srcId="{4D2CC72F-D10A-4E56-8CBD-AEA1850CF315}" destId="{B4957232-31E3-419C-A67B-F94679A739B3}" srcOrd="0" destOrd="0" presId="urn:microsoft.com/office/officeart/2005/8/layout/radial4"/>
    <dgm:cxn modelId="{62212C08-D9E7-4CF9-B59E-4384EC77E486}" type="presOf" srcId="{65BDCE71-393C-4745-B225-C1BBCD0668D8}" destId="{E844C0BE-3016-410A-B87B-21EEE029C7EA}" srcOrd="0" destOrd="0" presId="urn:microsoft.com/office/officeart/2005/8/layout/radial4"/>
    <dgm:cxn modelId="{1ADD2632-68F6-41BB-9886-EC3526E09EDD}" type="presOf" srcId="{FE6D7B2D-2652-4A7A-B126-E71795499A6A}" destId="{A50975EB-EA05-45B3-81A3-9437DE2A9205}" srcOrd="0" destOrd="0" presId="urn:microsoft.com/office/officeart/2005/8/layout/radial4"/>
    <dgm:cxn modelId="{D70129DF-0A2A-448E-8FEA-5415AC1293E9}" type="presOf" srcId="{CA4C844D-C35D-4EEA-BC35-1FD2F88EE628}" destId="{761332E2-6D84-45F3-A22F-C7300460A8E1}" srcOrd="0" destOrd="0" presId="urn:microsoft.com/office/officeart/2005/8/layout/radial4"/>
    <dgm:cxn modelId="{995C922E-4BA9-46E5-9805-99DBE1ECA093}" type="presOf" srcId="{38DFD26B-193F-4BA6-9B9F-8E9AC21FEAD3}" destId="{2DFD9090-30C1-4946-B371-D2DA60B9B9D3}" srcOrd="0" destOrd="0" presId="urn:microsoft.com/office/officeart/2005/8/layout/radial4"/>
    <dgm:cxn modelId="{D9D5871E-6AC0-4C69-AC39-6FCCA35EADAA}" srcId="{FE6D7B2D-2652-4A7A-B126-E71795499A6A}" destId="{38DFD26B-193F-4BA6-9B9F-8E9AC21FEAD3}" srcOrd="1" destOrd="0" parTransId="{8EE75CAB-5AB0-453E-B390-1E5E1A6B0ED6}" sibTransId="{547128BD-CAF7-4CFC-8A3C-9019A72F4110}"/>
    <dgm:cxn modelId="{77A52372-B71D-459E-96D3-3E12B9098ADF}" type="presParOf" srcId="{CF11E108-7178-4130-A194-F818AE188D8E}" destId="{A50975EB-EA05-45B3-81A3-9437DE2A9205}" srcOrd="0" destOrd="0" presId="urn:microsoft.com/office/officeart/2005/8/layout/radial4"/>
    <dgm:cxn modelId="{B89AEDFA-9EA9-4A00-BC11-2B16784CAA77}" type="presParOf" srcId="{CF11E108-7178-4130-A194-F818AE188D8E}" destId="{E844C0BE-3016-410A-B87B-21EEE029C7EA}" srcOrd="1" destOrd="0" presId="urn:microsoft.com/office/officeart/2005/8/layout/radial4"/>
    <dgm:cxn modelId="{53D7718A-D292-42C4-B223-4F13C5AAC26E}" type="presParOf" srcId="{CF11E108-7178-4130-A194-F818AE188D8E}" destId="{126910D3-945C-46AE-B79C-C0EA738DE16F}" srcOrd="2" destOrd="0" presId="urn:microsoft.com/office/officeart/2005/8/layout/radial4"/>
    <dgm:cxn modelId="{3164070D-D6BF-4D03-B563-A5794723C347}" type="presParOf" srcId="{CF11E108-7178-4130-A194-F818AE188D8E}" destId="{E1192665-E6B4-420D-9863-17AFABDA7EA0}" srcOrd="3" destOrd="0" presId="urn:microsoft.com/office/officeart/2005/8/layout/radial4"/>
    <dgm:cxn modelId="{D4157620-2E35-410C-9FB4-FA6AEF01915F}" type="presParOf" srcId="{CF11E108-7178-4130-A194-F818AE188D8E}" destId="{2DFD9090-30C1-4946-B371-D2DA60B9B9D3}" srcOrd="4" destOrd="0" presId="urn:microsoft.com/office/officeart/2005/8/layout/radial4"/>
    <dgm:cxn modelId="{AEDD4CAA-D734-468A-9FBA-4DBECC48F94A}" type="presParOf" srcId="{CF11E108-7178-4130-A194-F818AE188D8E}" destId="{B4957232-31E3-419C-A67B-F94679A739B3}" srcOrd="5" destOrd="0" presId="urn:microsoft.com/office/officeart/2005/8/layout/radial4"/>
    <dgm:cxn modelId="{F44A6202-9D98-4F80-8515-C3552A2670A5}" type="presParOf" srcId="{CF11E108-7178-4130-A194-F818AE188D8E}" destId="{16638F7F-8997-443B-B326-40EFAA1FF014}" srcOrd="6" destOrd="0" presId="urn:microsoft.com/office/officeart/2005/8/layout/radial4"/>
    <dgm:cxn modelId="{5917A5CF-01C3-4847-8FE9-27396927AF86}" type="presParOf" srcId="{CF11E108-7178-4130-A194-F818AE188D8E}" destId="{761332E2-6D84-45F3-A22F-C7300460A8E1}" srcOrd="7" destOrd="0" presId="urn:microsoft.com/office/officeart/2005/8/layout/radial4"/>
    <dgm:cxn modelId="{EC072B32-3955-420C-8E4E-A79BA3BEA877}" type="presParOf" srcId="{CF11E108-7178-4130-A194-F818AE188D8E}" destId="{1E66A8DA-5BEF-4A62-827D-6A6C52ADA2FD}" srcOrd="8" destOrd="0" presId="urn:microsoft.com/office/officeart/2005/8/layout/radial4"/>
    <dgm:cxn modelId="{DB6A81F2-83F2-4733-A96A-1E9A0D2BB219}" type="presParOf" srcId="{CF11E108-7178-4130-A194-F818AE188D8E}" destId="{18C67BF5-DC7B-49D7-BAC4-19CB0AD2DCBA}" srcOrd="9" destOrd="0" presId="urn:microsoft.com/office/officeart/2005/8/layout/radial4"/>
    <dgm:cxn modelId="{FC45E7A5-17FF-42C9-9E1C-69186DC42362}" type="presParOf" srcId="{CF11E108-7178-4130-A194-F818AE188D8E}" destId="{0EFB685C-0B0B-45C1-B7DB-CBDE4B2E8BCB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2B9C4E-561E-4016-963A-0E5FB63EA76E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FFA9A151-385E-4593-A438-0247F599138C}">
      <dgm:prSet phldrT="[Текст]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ru-RU" b="1" dirty="0" err="1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</a:rPr>
            <a:t>Экологоориентированные</a:t>
          </a:r>
          <a:r>
            <a:rPr lang="ru-RU" b="1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</a:rPr>
            <a:t> уроки.</a:t>
          </a:r>
          <a:endParaRPr lang="ru-RU" dirty="0">
            <a:ln>
              <a:solidFill>
                <a:schemeClr val="accent1">
                  <a:lumMod val="50000"/>
                </a:schemeClr>
              </a:solidFill>
            </a:ln>
            <a:solidFill>
              <a:schemeClr val="tx2">
                <a:lumMod val="50000"/>
              </a:schemeClr>
            </a:solidFill>
          </a:endParaRPr>
        </a:p>
      </dgm:t>
    </dgm:pt>
    <dgm:pt modelId="{C50017C8-D3CB-4055-A853-E45B505A3B97}" type="parTrans" cxnId="{F02D4507-3F12-4C7B-8214-71749DF929EC}">
      <dgm:prSet/>
      <dgm:spPr/>
      <dgm:t>
        <a:bodyPr/>
        <a:lstStyle/>
        <a:p>
          <a:endParaRPr lang="ru-RU">
            <a:ln>
              <a:solidFill>
                <a:schemeClr val="accent1">
                  <a:lumMod val="50000"/>
                </a:schemeClr>
              </a:solidFill>
            </a:ln>
            <a:solidFill>
              <a:schemeClr val="tx2">
                <a:lumMod val="50000"/>
              </a:schemeClr>
            </a:solidFill>
          </a:endParaRPr>
        </a:p>
      </dgm:t>
    </dgm:pt>
    <dgm:pt modelId="{99DD9A31-6AFD-478D-831F-2D799FAA2A60}" type="sibTrans" cxnId="{F02D4507-3F12-4C7B-8214-71749DF929EC}">
      <dgm:prSet/>
      <dgm:spPr/>
      <dgm:t>
        <a:bodyPr/>
        <a:lstStyle/>
        <a:p>
          <a:endParaRPr lang="ru-RU">
            <a:ln>
              <a:solidFill>
                <a:schemeClr val="accent1">
                  <a:lumMod val="50000"/>
                </a:schemeClr>
              </a:solidFill>
            </a:ln>
            <a:solidFill>
              <a:schemeClr val="tx2">
                <a:lumMod val="50000"/>
              </a:schemeClr>
            </a:solidFill>
          </a:endParaRPr>
        </a:p>
      </dgm:t>
    </dgm:pt>
    <dgm:pt modelId="{1862A8A7-F3E6-4DEE-8A5A-D71B372F5D83}">
      <dgm:prSet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ru-RU" b="1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</a:rPr>
            <a:t>Разработка  и внедрение </a:t>
          </a:r>
          <a:r>
            <a:rPr lang="ru-RU" b="1" dirty="0" err="1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</a:rPr>
            <a:t>экологоориентированных</a:t>
          </a:r>
          <a:r>
            <a:rPr lang="ru-RU" b="1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</a:rPr>
            <a:t> курсов.</a:t>
          </a:r>
        </a:p>
      </dgm:t>
    </dgm:pt>
    <dgm:pt modelId="{1DB30626-9C27-4EEB-B407-4664E1DA1D3E}" type="parTrans" cxnId="{5E78B5D8-B079-46B2-93F6-BB7682BD88A0}">
      <dgm:prSet/>
      <dgm:spPr/>
      <dgm:t>
        <a:bodyPr/>
        <a:lstStyle/>
        <a:p>
          <a:endParaRPr lang="ru-RU">
            <a:ln>
              <a:solidFill>
                <a:schemeClr val="accent1">
                  <a:lumMod val="50000"/>
                </a:schemeClr>
              </a:solidFill>
            </a:ln>
            <a:solidFill>
              <a:schemeClr val="tx2">
                <a:lumMod val="50000"/>
              </a:schemeClr>
            </a:solidFill>
          </a:endParaRPr>
        </a:p>
      </dgm:t>
    </dgm:pt>
    <dgm:pt modelId="{E208515D-C187-4331-BFB8-CB0B440DEE98}" type="sibTrans" cxnId="{5E78B5D8-B079-46B2-93F6-BB7682BD88A0}">
      <dgm:prSet/>
      <dgm:spPr/>
      <dgm:t>
        <a:bodyPr/>
        <a:lstStyle/>
        <a:p>
          <a:endParaRPr lang="ru-RU">
            <a:ln>
              <a:solidFill>
                <a:schemeClr val="accent1">
                  <a:lumMod val="50000"/>
                </a:schemeClr>
              </a:solidFill>
            </a:ln>
            <a:solidFill>
              <a:schemeClr val="tx2">
                <a:lumMod val="50000"/>
              </a:schemeClr>
            </a:solidFill>
          </a:endParaRPr>
        </a:p>
      </dgm:t>
    </dgm:pt>
    <dgm:pt modelId="{D6AEFEF7-062F-4198-9CE3-844103E73844}">
      <dgm:prSet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ru-RU" b="1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</a:rPr>
            <a:t>Организация исследовательской, проектной деятельности учащихся</a:t>
          </a:r>
          <a:endParaRPr lang="ru-RU" dirty="0">
            <a:ln>
              <a:solidFill>
                <a:schemeClr val="accent1">
                  <a:lumMod val="50000"/>
                </a:schemeClr>
              </a:solidFill>
            </a:ln>
            <a:solidFill>
              <a:schemeClr val="tx2">
                <a:lumMod val="50000"/>
              </a:schemeClr>
            </a:solidFill>
          </a:endParaRPr>
        </a:p>
      </dgm:t>
    </dgm:pt>
    <dgm:pt modelId="{8ABC5A11-4D79-4563-B7AE-FC9CB63C8F06}" type="parTrans" cxnId="{48A0AC5E-F8CE-4096-999C-D601FEA43BB6}">
      <dgm:prSet/>
      <dgm:spPr/>
      <dgm:t>
        <a:bodyPr/>
        <a:lstStyle/>
        <a:p>
          <a:endParaRPr lang="ru-RU">
            <a:ln>
              <a:solidFill>
                <a:schemeClr val="accent1">
                  <a:lumMod val="50000"/>
                </a:schemeClr>
              </a:solidFill>
            </a:ln>
            <a:solidFill>
              <a:schemeClr val="tx2">
                <a:lumMod val="50000"/>
              </a:schemeClr>
            </a:solidFill>
          </a:endParaRPr>
        </a:p>
      </dgm:t>
    </dgm:pt>
    <dgm:pt modelId="{AAE74DE2-DDCF-4AA4-9EB2-95134C8B039D}" type="sibTrans" cxnId="{48A0AC5E-F8CE-4096-999C-D601FEA43BB6}">
      <dgm:prSet/>
      <dgm:spPr/>
      <dgm:t>
        <a:bodyPr/>
        <a:lstStyle/>
        <a:p>
          <a:endParaRPr lang="ru-RU">
            <a:ln>
              <a:solidFill>
                <a:schemeClr val="accent1">
                  <a:lumMod val="50000"/>
                </a:schemeClr>
              </a:solidFill>
            </a:ln>
            <a:solidFill>
              <a:schemeClr val="tx2">
                <a:lumMod val="50000"/>
              </a:schemeClr>
            </a:solidFill>
          </a:endParaRPr>
        </a:p>
      </dgm:t>
    </dgm:pt>
    <dgm:pt modelId="{B7C474F1-7911-4CD9-BF24-1D107FAFDDA4}" type="pres">
      <dgm:prSet presAssocID="{332B9C4E-561E-4016-963A-0E5FB63EA76E}" presName="compositeShape" presStyleCnt="0">
        <dgm:presLayoutVars>
          <dgm:dir/>
          <dgm:resizeHandles/>
        </dgm:presLayoutVars>
      </dgm:prSet>
      <dgm:spPr/>
    </dgm:pt>
    <dgm:pt modelId="{1A654A3B-3DAC-40C2-8D4C-CDA82AEC7623}" type="pres">
      <dgm:prSet presAssocID="{332B9C4E-561E-4016-963A-0E5FB63EA76E}" presName="pyramid" presStyleLbl="node1" presStyleIdx="0" presStyleCn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>
          <a:solidFill>
            <a:schemeClr val="tx2">
              <a:lumMod val="50000"/>
            </a:schemeClr>
          </a:solidFill>
        </a:ln>
      </dgm:spPr>
    </dgm:pt>
    <dgm:pt modelId="{F158D539-A8F4-4B93-B9C0-A996930417EB}" type="pres">
      <dgm:prSet presAssocID="{332B9C4E-561E-4016-963A-0E5FB63EA76E}" presName="theList" presStyleCnt="0"/>
      <dgm:spPr/>
    </dgm:pt>
    <dgm:pt modelId="{12437E56-76A9-46FA-988A-3BDAFE43B019}" type="pres">
      <dgm:prSet presAssocID="{FFA9A151-385E-4593-A438-0247F599138C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25F11A-0472-43B9-9D99-37248ED0465E}" type="pres">
      <dgm:prSet presAssocID="{FFA9A151-385E-4593-A438-0247F599138C}" presName="aSpace" presStyleCnt="0"/>
      <dgm:spPr/>
    </dgm:pt>
    <dgm:pt modelId="{B068DA05-335B-4834-AD77-5E502395FD66}" type="pres">
      <dgm:prSet presAssocID="{1862A8A7-F3E6-4DEE-8A5A-D71B372F5D83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204A3E-B2DA-47FD-BB47-6D2BFFAEB639}" type="pres">
      <dgm:prSet presAssocID="{1862A8A7-F3E6-4DEE-8A5A-D71B372F5D83}" presName="aSpace" presStyleCnt="0"/>
      <dgm:spPr/>
    </dgm:pt>
    <dgm:pt modelId="{826BD7B0-657A-4C3A-884B-5843E3C69581}" type="pres">
      <dgm:prSet presAssocID="{D6AEFEF7-062F-4198-9CE3-844103E73844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DA8CFC-87F8-4F3C-83D5-93753431434F}" type="pres">
      <dgm:prSet presAssocID="{D6AEFEF7-062F-4198-9CE3-844103E73844}" presName="aSpace" presStyleCnt="0"/>
      <dgm:spPr/>
    </dgm:pt>
  </dgm:ptLst>
  <dgm:cxnLst>
    <dgm:cxn modelId="{5E78B5D8-B079-46B2-93F6-BB7682BD88A0}" srcId="{332B9C4E-561E-4016-963A-0E5FB63EA76E}" destId="{1862A8A7-F3E6-4DEE-8A5A-D71B372F5D83}" srcOrd="1" destOrd="0" parTransId="{1DB30626-9C27-4EEB-B407-4664E1DA1D3E}" sibTransId="{E208515D-C187-4331-BFB8-CB0B440DEE98}"/>
    <dgm:cxn modelId="{856879E6-D7CC-45CA-85F5-96B9D1A2715A}" type="presOf" srcId="{D6AEFEF7-062F-4198-9CE3-844103E73844}" destId="{826BD7B0-657A-4C3A-884B-5843E3C69581}" srcOrd="0" destOrd="0" presId="urn:microsoft.com/office/officeart/2005/8/layout/pyramid2"/>
    <dgm:cxn modelId="{F02D4507-3F12-4C7B-8214-71749DF929EC}" srcId="{332B9C4E-561E-4016-963A-0E5FB63EA76E}" destId="{FFA9A151-385E-4593-A438-0247F599138C}" srcOrd="0" destOrd="0" parTransId="{C50017C8-D3CB-4055-A853-E45B505A3B97}" sibTransId="{99DD9A31-6AFD-478D-831F-2D799FAA2A60}"/>
    <dgm:cxn modelId="{48A0AC5E-F8CE-4096-999C-D601FEA43BB6}" srcId="{332B9C4E-561E-4016-963A-0E5FB63EA76E}" destId="{D6AEFEF7-062F-4198-9CE3-844103E73844}" srcOrd="2" destOrd="0" parTransId="{8ABC5A11-4D79-4563-B7AE-FC9CB63C8F06}" sibTransId="{AAE74DE2-DDCF-4AA4-9EB2-95134C8B039D}"/>
    <dgm:cxn modelId="{9351D4CD-E207-4436-90C8-D7C46FBA47D5}" type="presOf" srcId="{1862A8A7-F3E6-4DEE-8A5A-D71B372F5D83}" destId="{B068DA05-335B-4834-AD77-5E502395FD66}" srcOrd="0" destOrd="0" presId="urn:microsoft.com/office/officeart/2005/8/layout/pyramid2"/>
    <dgm:cxn modelId="{A98C7BC6-51AD-4DBB-ABD2-2E998422A9D9}" type="presOf" srcId="{FFA9A151-385E-4593-A438-0247F599138C}" destId="{12437E56-76A9-46FA-988A-3BDAFE43B019}" srcOrd="0" destOrd="0" presId="urn:microsoft.com/office/officeart/2005/8/layout/pyramid2"/>
    <dgm:cxn modelId="{7E8BD8C2-A119-439A-9686-DB8B8F8017CF}" type="presOf" srcId="{332B9C4E-561E-4016-963A-0E5FB63EA76E}" destId="{B7C474F1-7911-4CD9-BF24-1D107FAFDDA4}" srcOrd="0" destOrd="0" presId="urn:microsoft.com/office/officeart/2005/8/layout/pyramid2"/>
    <dgm:cxn modelId="{BF748624-9554-43AA-888E-B8E862B61694}" type="presParOf" srcId="{B7C474F1-7911-4CD9-BF24-1D107FAFDDA4}" destId="{1A654A3B-3DAC-40C2-8D4C-CDA82AEC7623}" srcOrd="0" destOrd="0" presId="urn:microsoft.com/office/officeart/2005/8/layout/pyramid2"/>
    <dgm:cxn modelId="{85188B97-64D3-407F-9D50-93161F4B8377}" type="presParOf" srcId="{B7C474F1-7911-4CD9-BF24-1D107FAFDDA4}" destId="{F158D539-A8F4-4B93-B9C0-A996930417EB}" srcOrd="1" destOrd="0" presId="urn:microsoft.com/office/officeart/2005/8/layout/pyramid2"/>
    <dgm:cxn modelId="{0ECF1D3B-D4F1-48F0-B9D7-6AA8405F3803}" type="presParOf" srcId="{F158D539-A8F4-4B93-B9C0-A996930417EB}" destId="{12437E56-76A9-46FA-988A-3BDAFE43B019}" srcOrd="0" destOrd="0" presId="urn:microsoft.com/office/officeart/2005/8/layout/pyramid2"/>
    <dgm:cxn modelId="{27B0C140-99D6-49F1-8EF6-0311DC770BBA}" type="presParOf" srcId="{F158D539-A8F4-4B93-B9C0-A996930417EB}" destId="{B025F11A-0472-43B9-9D99-37248ED0465E}" srcOrd="1" destOrd="0" presId="urn:microsoft.com/office/officeart/2005/8/layout/pyramid2"/>
    <dgm:cxn modelId="{C248B454-4CAE-48AA-9230-20DA0E288036}" type="presParOf" srcId="{F158D539-A8F4-4B93-B9C0-A996930417EB}" destId="{B068DA05-335B-4834-AD77-5E502395FD66}" srcOrd="2" destOrd="0" presId="urn:microsoft.com/office/officeart/2005/8/layout/pyramid2"/>
    <dgm:cxn modelId="{F5956EB9-52D0-4B5A-90DC-5C1C2728C387}" type="presParOf" srcId="{F158D539-A8F4-4B93-B9C0-A996930417EB}" destId="{D3204A3E-B2DA-47FD-BB47-6D2BFFAEB639}" srcOrd="3" destOrd="0" presId="urn:microsoft.com/office/officeart/2005/8/layout/pyramid2"/>
    <dgm:cxn modelId="{5AFE2AB6-A725-4CCC-9BBC-A08E501C82D0}" type="presParOf" srcId="{F158D539-A8F4-4B93-B9C0-A996930417EB}" destId="{826BD7B0-657A-4C3A-884B-5843E3C69581}" srcOrd="4" destOrd="0" presId="urn:microsoft.com/office/officeart/2005/8/layout/pyramid2"/>
    <dgm:cxn modelId="{8644A5B0-342E-4D5D-8525-5A8F45D25550}" type="presParOf" srcId="{F158D539-A8F4-4B93-B9C0-A996930417EB}" destId="{3ADA8CFC-87F8-4F3C-83D5-93753431434F}" srcOrd="5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2B9C4E-561E-4016-963A-0E5FB63EA76E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FFA9A151-385E-4593-A438-0247F599138C}">
      <dgm:prSet phldrT="[Текст]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ru-RU" b="1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</a:rPr>
            <a:t>Использование интерактивных возможностей цифрового пространства на уроке.</a:t>
          </a:r>
          <a:endParaRPr lang="ru-RU" dirty="0">
            <a:ln>
              <a:solidFill>
                <a:schemeClr val="accent1">
                  <a:lumMod val="50000"/>
                </a:schemeClr>
              </a:solidFill>
            </a:ln>
            <a:solidFill>
              <a:schemeClr val="tx2">
                <a:lumMod val="50000"/>
              </a:schemeClr>
            </a:solidFill>
          </a:endParaRPr>
        </a:p>
      </dgm:t>
    </dgm:pt>
    <dgm:pt modelId="{C50017C8-D3CB-4055-A853-E45B505A3B97}" type="parTrans" cxnId="{F02D4507-3F12-4C7B-8214-71749DF929EC}">
      <dgm:prSet/>
      <dgm:spPr/>
      <dgm:t>
        <a:bodyPr/>
        <a:lstStyle/>
        <a:p>
          <a:endParaRPr lang="ru-RU">
            <a:ln>
              <a:solidFill>
                <a:schemeClr val="accent1">
                  <a:lumMod val="50000"/>
                </a:schemeClr>
              </a:solidFill>
            </a:ln>
            <a:solidFill>
              <a:schemeClr val="tx2">
                <a:lumMod val="50000"/>
              </a:schemeClr>
            </a:solidFill>
          </a:endParaRPr>
        </a:p>
      </dgm:t>
    </dgm:pt>
    <dgm:pt modelId="{99DD9A31-6AFD-478D-831F-2D799FAA2A60}" type="sibTrans" cxnId="{F02D4507-3F12-4C7B-8214-71749DF929EC}">
      <dgm:prSet/>
      <dgm:spPr/>
      <dgm:t>
        <a:bodyPr/>
        <a:lstStyle/>
        <a:p>
          <a:endParaRPr lang="ru-RU">
            <a:ln>
              <a:solidFill>
                <a:schemeClr val="accent1">
                  <a:lumMod val="50000"/>
                </a:schemeClr>
              </a:solidFill>
            </a:ln>
            <a:solidFill>
              <a:schemeClr val="tx2">
                <a:lumMod val="50000"/>
              </a:schemeClr>
            </a:solidFill>
          </a:endParaRPr>
        </a:p>
      </dgm:t>
    </dgm:pt>
    <dgm:pt modelId="{1862A8A7-F3E6-4DEE-8A5A-D71B372F5D83}">
      <dgm:prSet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ru-RU" b="1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</a:rPr>
            <a:t>Создание и пополнение школьной </a:t>
          </a:r>
          <a:r>
            <a:rPr lang="ru-RU" b="1" dirty="0" err="1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</a:rPr>
            <a:t>медиатеки</a:t>
          </a:r>
          <a:r>
            <a:rPr lang="ru-RU" b="1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</a:rPr>
            <a:t>.</a:t>
          </a:r>
        </a:p>
      </dgm:t>
    </dgm:pt>
    <dgm:pt modelId="{1DB30626-9C27-4EEB-B407-4664E1DA1D3E}" type="parTrans" cxnId="{5E78B5D8-B079-46B2-93F6-BB7682BD88A0}">
      <dgm:prSet/>
      <dgm:spPr/>
      <dgm:t>
        <a:bodyPr/>
        <a:lstStyle/>
        <a:p>
          <a:endParaRPr lang="ru-RU">
            <a:ln>
              <a:solidFill>
                <a:schemeClr val="accent1">
                  <a:lumMod val="50000"/>
                </a:schemeClr>
              </a:solidFill>
            </a:ln>
            <a:solidFill>
              <a:schemeClr val="tx2">
                <a:lumMod val="50000"/>
              </a:schemeClr>
            </a:solidFill>
          </a:endParaRPr>
        </a:p>
      </dgm:t>
    </dgm:pt>
    <dgm:pt modelId="{E208515D-C187-4331-BFB8-CB0B440DEE98}" type="sibTrans" cxnId="{5E78B5D8-B079-46B2-93F6-BB7682BD88A0}">
      <dgm:prSet/>
      <dgm:spPr/>
      <dgm:t>
        <a:bodyPr/>
        <a:lstStyle/>
        <a:p>
          <a:endParaRPr lang="ru-RU">
            <a:ln>
              <a:solidFill>
                <a:schemeClr val="accent1">
                  <a:lumMod val="50000"/>
                </a:schemeClr>
              </a:solidFill>
            </a:ln>
            <a:solidFill>
              <a:schemeClr val="tx2">
                <a:lumMod val="50000"/>
              </a:schemeClr>
            </a:solidFill>
          </a:endParaRPr>
        </a:p>
      </dgm:t>
    </dgm:pt>
    <dgm:pt modelId="{D6AEFEF7-062F-4198-9CE3-844103E73844}">
      <dgm:prSet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ru-RU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</a:rPr>
            <a:t>Публикация материалов в сети Интернет</a:t>
          </a:r>
          <a:endParaRPr lang="ru-RU" dirty="0">
            <a:ln>
              <a:solidFill>
                <a:schemeClr val="accent1">
                  <a:lumMod val="50000"/>
                </a:schemeClr>
              </a:solidFill>
            </a:ln>
            <a:solidFill>
              <a:schemeClr val="tx2">
                <a:lumMod val="50000"/>
              </a:schemeClr>
            </a:solidFill>
          </a:endParaRPr>
        </a:p>
      </dgm:t>
    </dgm:pt>
    <dgm:pt modelId="{8ABC5A11-4D79-4563-B7AE-FC9CB63C8F06}" type="parTrans" cxnId="{48A0AC5E-F8CE-4096-999C-D601FEA43BB6}">
      <dgm:prSet/>
      <dgm:spPr/>
      <dgm:t>
        <a:bodyPr/>
        <a:lstStyle/>
        <a:p>
          <a:endParaRPr lang="ru-RU">
            <a:ln>
              <a:solidFill>
                <a:schemeClr val="accent1">
                  <a:lumMod val="50000"/>
                </a:schemeClr>
              </a:solidFill>
            </a:ln>
            <a:solidFill>
              <a:schemeClr val="tx2">
                <a:lumMod val="50000"/>
              </a:schemeClr>
            </a:solidFill>
          </a:endParaRPr>
        </a:p>
      </dgm:t>
    </dgm:pt>
    <dgm:pt modelId="{AAE74DE2-DDCF-4AA4-9EB2-95134C8B039D}" type="sibTrans" cxnId="{48A0AC5E-F8CE-4096-999C-D601FEA43BB6}">
      <dgm:prSet/>
      <dgm:spPr/>
      <dgm:t>
        <a:bodyPr/>
        <a:lstStyle/>
        <a:p>
          <a:endParaRPr lang="ru-RU">
            <a:ln>
              <a:solidFill>
                <a:schemeClr val="accent1">
                  <a:lumMod val="50000"/>
                </a:schemeClr>
              </a:solidFill>
            </a:ln>
            <a:solidFill>
              <a:schemeClr val="tx2">
                <a:lumMod val="50000"/>
              </a:schemeClr>
            </a:solidFill>
          </a:endParaRPr>
        </a:p>
      </dgm:t>
    </dgm:pt>
    <dgm:pt modelId="{B7C474F1-7911-4CD9-BF24-1D107FAFDDA4}" type="pres">
      <dgm:prSet presAssocID="{332B9C4E-561E-4016-963A-0E5FB63EA76E}" presName="compositeShape" presStyleCnt="0">
        <dgm:presLayoutVars>
          <dgm:dir/>
          <dgm:resizeHandles/>
        </dgm:presLayoutVars>
      </dgm:prSet>
      <dgm:spPr/>
    </dgm:pt>
    <dgm:pt modelId="{1A654A3B-3DAC-40C2-8D4C-CDA82AEC7623}" type="pres">
      <dgm:prSet presAssocID="{332B9C4E-561E-4016-963A-0E5FB63EA76E}" presName="pyramid" presStyleLbl="node1" presStyleIdx="0" presStyleCn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>
          <a:solidFill>
            <a:schemeClr val="tx2">
              <a:lumMod val="50000"/>
            </a:schemeClr>
          </a:solidFill>
        </a:ln>
      </dgm:spPr>
    </dgm:pt>
    <dgm:pt modelId="{F158D539-A8F4-4B93-B9C0-A996930417EB}" type="pres">
      <dgm:prSet presAssocID="{332B9C4E-561E-4016-963A-0E5FB63EA76E}" presName="theList" presStyleCnt="0"/>
      <dgm:spPr/>
    </dgm:pt>
    <dgm:pt modelId="{12437E56-76A9-46FA-988A-3BDAFE43B019}" type="pres">
      <dgm:prSet presAssocID="{FFA9A151-385E-4593-A438-0247F599138C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25F11A-0472-43B9-9D99-37248ED0465E}" type="pres">
      <dgm:prSet presAssocID="{FFA9A151-385E-4593-A438-0247F599138C}" presName="aSpace" presStyleCnt="0"/>
      <dgm:spPr/>
    </dgm:pt>
    <dgm:pt modelId="{B068DA05-335B-4834-AD77-5E502395FD66}" type="pres">
      <dgm:prSet presAssocID="{1862A8A7-F3E6-4DEE-8A5A-D71B372F5D83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204A3E-B2DA-47FD-BB47-6D2BFFAEB639}" type="pres">
      <dgm:prSet presAssocID="{1862A8A7-F3E6-4DEE-8A5A-D71B372F5D83}" presName="aSpace" presStyleCnt="0"/>
      <dgm:spPr/>
    </dgm:pt>
    <dgm:pt modelId="{826BD7B0-657A-4C3A-884B-5843E3C69581}" type="pres">
      <dgm:prSet presAssocID="{D6AEFEF7-062F-4198-9CE3-844103E73844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DA8CFC-87F8-4F3C-83D5-93753431434F}" type="pres">
      <dgm:prSet presAssocID="{D6AEFEF7-062F-4198-9CE3-844103E73844}" presName="aSpace" presStyleCnt="0"/>
      <dgm:spPr/>
    </dgm:pt>
  </dgm:ptLst>
  <dgm:cxnLst>
    <dgm:cxn modelId="{7A85C9B1-76C6-4E95-9C7F-A2431CDE1436}" type="presOf" srcId="{FFA9A151-385E-4593-A438-0247F599138C}" destId="{12437E56-76A9-46FA-988A-3BDAFE43B019}" srcOrd="0" destOrd="0" presId="urn:microsoft.com/office/officeart/2005/8/layout/pyramid2"/>
    <dgm:cxn modelId="{5E78B5D8-B079-46B2-93F6-BB7682BD88A0}" srcId="{332B9C4E-561E-4016-963A-0E5FB63EA76E}" destId="{1862A8A7-F3E6-4DEE-8A5A-D71B372F5D83}" srcOrd="1" destOrd="0" parTransId="{1DB30626-9C27-4EEB-B407-4664E1DA1D3E}" sibTransId="{E208515D-C187-4331-BFB8-CB0B440DEE98}"/>
    <dgm:cxn modelId="{4632C76D-C9BA-465A-BD72-0E19C2CA1D90}" type="presOf" srcId="{D6AEFEF7-062F-4198-9CE3-844103E73844}" destId="{826BD7B0-657A-4C3A-884B-5843E3C69581}" srcOrd="0" destOrd="0" presId="urn:microsoft.com/office/officeart/2005/8/layout/pyramid2"/>
    <dgm:cxn modelId="{738B9A01-7ECC-4FB7-9A53-0EA285750957}" type="presOf" srcId="{332B9C4E-561E-4016-963A-0E5FB63EA76E}" destId="{B7C474F1-7911-4CD9-BF24-1D107FAFDDA4}" srcOrd="0" destOrd="0" presId="urn:microsoft.com/office/officeart/2005/8/layout/pyramid2"/>
    <dgm:cxn modelId="{28D3D85A-2B86-4905-9E7C-422B9F917673}" type="presOf" srcId="{1862A8A7-F3E6-4DEE-8A5A-D71B372F5D83}" destId="{B068DA05-335B-4834-AD77-5E502395FD66}" srcOrd="0" destOrd="0" presId="urn:microsoft.com/office/officeart/2005/8/layout/pyramid2"/>
    <dgm:cxn modelId="{F02D4507-3F12-4C7B-8214-71749DF929EC}" srcId="{332B9C4E-561E-4016-963A-0E5FB63EA76E}" destId="{FFA9A151-385E-4593-A438-0247F599138C}" srcOrd="0" destOrd="0" parTransId="{C50017C8-D3CB-4055-A853-E45B505A3B97}" sibTransId="{99DD9A31-6AFD-478D-831F-2D799FAA2A60}"/>
    <dgm:cxn modelId="{48A0AC5E-F8CE-4096-999C-D601FEA43BB6}" srcId="{332B9C4E-561E-4016-963A-0E5FB63EA76E}" destId="{D6AEFEF7-062F-4198-9CE3-844103E73844}" srcOrd="2" destOrd="0" parTransId="{8ABC5A11-4D79-4563-B7AE-FC9CB63C8F06}" sibTransId="{AAE74DE2-DDCF-4AA4-9EB2-95134C8B039D}"/>
    <dgm:cxn modelId="{A20E12E4-9AC7-4007-9DD0-11F5D3C4CAA2}" type="presParOf" srcId="{B7C474F1-7911-4CD9-BF24-1D107FAFDDA4}" destId="{1A654A3B-3DAC-40C2-8D4C-CDA82AEC7623}" srcOrd="0" destOrd="0" presId="urn:microsoft.com/office/officeart/2005/8/layout/pyramid2"/>
    <dgm:cxn modelId="{3D43DC1D-493E-4A56-A1B4-9BDE1A2F5568}" type="presParOf" srcId="{B7C474F1-7911-4CD9-BF24-1D107FAFDDA4}" destId="{F158D539-A8F4-4B93-B9C0-A996930417EB}" srcOrd="1" destOrd="0" presId="urn:microsoft.com/office/officeart/2005/8/layout/pyramid2"/>
    <dgm:cxn modelId="{C6500C5B-7DCC-408B-A800-3BC9E8F61705}" type="presParOf" srcId="{F158D539-A8F4-4B93-B9C0-A996930417EB}" destId="{12437E56-76A9-46FA-988A-3BDAFE43B019}" srcOrd="0" destOrd="0" presId="urn:microsoft.com/office/officeart/2005/8/layout/pyramid2"/>
    <dgm:cxn modelId="{4F5E9F90-EE6C-4CE9-9588-7A05950DCD04}" type="presParOf" srcId="{F158D539-A8F4-4B93-B9C0-A996930417EB}" destId="{B025F11A-0472-43B9-9D99-37248ED0465E}" srcOrd="1" destOrd="0" presId="urn:microsoft.com/office/officeart/2005/8/layout/pyramid2"/>
    <dgm:cxn modelId="{F99F075A-023E-4CEA-B373-8FFD677E727F}" type="presParOf" srcId="{F158D539-A8F4-4B93-B9C0-A996930417EB}" destId="{B068DA05-335B-4834-AD77-5E502395FD66}" srcOrd="2" destOrd="0" presId="urn:microsoft.com/office/officeart/2005/8/layout/pyramid2"/>
    <dgm:cxn modelId="{E99C0F25-AD61-4469-A3DE-5F5F6AF1D0DD}" type="presParOf" srcId="{F158D539-A8F4-4B93-B9C0-A996930417EB}" destId="{D3204A3E-B2DA-47FD-BB47-6D2BFFAEB639}" srcOrd="3" destOrd="0" presId="urn:microsoft.com/office/officeart/2005/8/layout/pyramid2"/>
    <dgm:cxn modelId="{DA3210E0-A126-46F7-B981-F7CC25C6787E}" type="presParOf" srcId="{F158D539-A8F4-4B93-B9C0-A996930417EB}" destId="{826BD7B0-657A-4C3A-884B-5843E3C69581}" srcOrd="4" destOrd="0" presId="urn:microsoft.com/office/officeart/2005/8/layout/pyramid2"/>
    <dgm:cxn modelId="{D58A58BB-D1A7-4097-9147-C3AB69D3ED4C}" type="presParOf" srcId="{F158D539-A8F4-4B93-B9C0-A996930417EB}" destId="{3ADA8CFC-87F8-4F3C-83D5-93753431434F}" srcOrd="5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804FD8-9E71-418D-9D60-4538E7E66DF4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2FC03E75-9F62-46BA-846F-A2C966AB9051}">
      <dgm:prSet phldrT="[Текст]"/>
      <dgm:spPr/>
      <dgm:t>
        <a:bodyPr/>
        <a:lstStyle/>
        <a:p>
          <a:r>
            <a:rPr lang="ru-RU" b="1" dirty="0" smtClean="0">
              <a:solidFill>
                <a:schemeClr val="accent2">
                  <a:lumMod val="75000"/>
                </a:schemeClr>
              </a:solidFill>
            </a:rPr>
            <a:t>Создание экологической среды на территории школы</a:t>
          </a:r>
          <a:endParaRPr lang="ru-RU" dirty="0"/>
        </a:p>
      </dgm:t>
    </dgm:pt>
    <dgm:pt modelId="{365EEBDC-0BE4-4705-B8ED-73A39CDBAA02}" type="parTrans" cxnId="{FF253F82-17F0-4A4B-B1B6-CCA8EBE02BAB}">
      <dgm:prSet/>
      <dgm:spPr/>
      <dgm:t>
        <a:bodyPr/>
        <a:lstStyle/>
        <a:p>
          <a:endParaRPr lang="ru-RU"/>
        </a:p>
      </dgm:t>
    </dgm:pt>
    <dgm:pt modelId="{7BF76A8F-9368-4339-A141-1F5113D04150}" type="sibTrans" cxnId="{FF253F82-17F0-4A4B-B1B6-CCA8EBE02BAB}">
      <dgm:prSet/>
      <dgm:spPr/>
      <dgm:t>
        <a:bodyPr/>
        <a:lstStyle/>
        <a:p>
          <a:endParaRPr lang="ru-RU"/>
        </a:p>
      </dgm:t>
    </dgm:pt>
    <dgm:pt modelId="{2063B59A-C569-4756-9E1D-B259F582A335}">
      <dgm:prSet/>
      <dgm:spPr/>
      <dgm:t>
        <a:bodyPr/>
        <a:lstStyle/>
        <a:p>
          <a:r>
            <a:rPr lang="ru-RU" b="1" smtClean="0">
              <a:solidFill>
                <a:schemeClr val="accent2">
                  <a:lumMod val="75000"/>
                </a:schemeClr>
              </a:solidFill>
            </a:rPr>
            <a:t>Создание здоровьесберегающих условий на уроке.</a:t>
          </a:r>
          <a:endParaRPr lang="ru-RU" b="1" dirty="0" smtClean="0">
            <a:solidFill>
              <a:schemeClr val="accent2">
                <a:lumMod val="75000"/>
              </a:schemeClr>
            </a:solidFill>
          </a:endParaRPr>
        </a:p>
      </dgm:t>
    </dgm:pt>
    <dgm:pt modelId="{6A602632-7620-4696-84C0-0694284EDBFA}" type="parTrans" cxnId="{095E1C9C-D814-4B6A-826E-2B125C9325F4}">
      <dgm:prSet/>
      <dgm:spPr/>
      <dgm:t>
        <a:bodyPr/>
        <a:lstStyle/>
        <a:p>
          <a:endParaRPr lang="ru-RU"/>
        </a:p>
      </dgm:t>
    </dgm:pt>
    <dgm:pt modelId="{3E40EC7D-E712-4F28-BC04-DAFD1CF8C1D6}" type="sibTrans" cxnId="{095E1C9C-D814-4B6A-826E-2B125C9325F4}">
      <dgm:prSet/>
      <dgm:spPr/>
      <dgm:t>
        <a:bodyPr/>
        <a:lstStyle/>
        <a:p>
          <a:endParaRPr lang="ru-RU"/>
        </a:p>
      </dgm:t>
    </dgm:pt>
    <dgm:pt modelId="{6737C12C-707A-4E40-9619-D9D9C327A381}">
      <dgm:prSet/>
      <dgm:spPr/>
      <dgm:t>
        <a:bodyPr/>
        <a:lstStyle/>
        <a:p>
          <a:r>
            <a:rPr lang="ru-RU" b="1" dirty="0" smtClean="0">
              <a:solidFill>
                <a:schemeClr val="accent2">
                  <a:lumMod val="75000"/>
                </a:schemeClr>
              </a:solidFill>
            </a:rPr>
            <a:t>Организация спортивно-массовой работы с учащимися</a:t>
          </a:r>
        </a:p>
      </dgm:t>
    </dgm:pt>
    <dgm:pt modelId="{1D46209D-7C90-4D64-BA7E-9C45D3086D34}" type="parTrans" cxnId="{984F4853-AE60-4425-836B-C010106EFBF4}">
      <dgm:prSet/>
      <dgm:spPr/>
      <dgm:t>
        <a:bodyPr/>
        <a:lstStyle/>
        <a:p>
          <a:endParaRPr lang="ru-RU"/>
        </a:p>
      </dgm:t>
    </dgm:pt>
    <dgm:pt modelId="{4FF07694-5F8F-44A4-8400-6F194056D407}" type="sibTrans" cxnId="{984F4853-AE60-4425-836B-C010106EFBF4}">
      <dgm:prSet/>
      <dgm:spPr/>
      <dgm:t>
        <a:bodyPr/>
        <a:lstStyle/>
        <a:p>
          <a:endParaRPr lang="ru-RU"/>
        </a:p>
      </dgm:t>
    </dgm:pt>
    <dgm:pt modelId="{D5696667-26CA-4016-A61C-261506F4D5BE}">
      <dgm:prSet/>
      <dgm:spPr/>
      <dgm:t>
        <a:bodyPr/>
        <a:lstStyle/>
        <a:p>
          <a:r>
            <a:rPr lang="ru-RU" b="1" dirty="0" smtClean="0">
              <a:solidFill>
                <a:srgbClr val="0070C0"/>
              </a:solidFill>
            </a:rPr>
            <a:t>Организация горячего питания школьников</a:t>
          </a:r>
          <a:endParaRPr lang="ru-RU" b="1" dirty="0">
            <a:solidFill>
              <a:srgbClr val="0070C0"/>
            </a:solidFill>
          </a:endParaRPr>
        </a:p>
      </dgm:t>
    </dgm:pt>
    <dgm:pt modelId="{04B1F7B6-8C43-4553-BFFB-C7C9A5E64B29}" type="parTrans" cxnId="{EE2F8E7D-6086-42CF-AFD7-7D29B8F8C889}">
      <dgm:prSet/>
      <dgm:spPr/>
      <dgm:t>
        <a:bodyPr/>
        <a:lstStyle/>
        <a:p>
          <a:endParaRPr lang="ru-RU"/>
        </a:p>
      </dgm:t>
    </dgm:pt>
    <dgm:pt modelId="{BB230A20-E76F-4DDC-88EF-E23F8F2CC668}" type="sibTrans" cxnId="{EE2F8E7D-6086-42CF-AFD7-7D29B8F8C889}">
      <dgm:prSet/>
      <dgm:spPr/>
      <dgm:t>
        <a:bodyPr/>
        <a:lstStyle/>
        <a:p>
          <a:endParaRPr lang="ru-RU"/>
        </a:p>
      </dgm:t>
    </dgm:pt>
    <dgm:pt modelId="{FEDDE439-3346-4D75-BE42-E617487B951F}">
      <dgm:prSet/>
      <dgm:spPr/>
      <dgm:t>
        <a:bodyPr/>
        <a:lstStyle/>
        <a:p>
          <a:r>
            <a:rPr lang="ru-RU" b="1" dirty="0" smtClean="0">
              <a:solidFill>
                <a:schemeClr val="accent2">
                  <a:lumMod val="75000"/>
                </a:schemeClr>
              </a:solidFill>
            </a:rPr>
            <a:t>Организация  летнего отдыха учащихся</a:t>
          </a:r>
        </a:p>
      </dgm:t>
    </dgm:pt>
    <dgm:pt modelId="{4BB77C6C-F474-46E5-8EE7-17571137D7E3}" type="parTrans" cxnId="{943C2A2C-6C4C-4C08-A1A5-75B6E7EF7BC9}">
      <dgm:prSet/>
      <dgm:spPr/>
      <dgm:t>
        <a:bodyPr/>
        <a:lstStyle/>
        <a:p>
          <a:endParaRPr lang="ru-RU"/>
        </a:p>
      </dgm:t>
    </dgm:pt>
    <dgm:pt modelId="{48E25C67-3368-46E1-ADE8-44A58F9649BC}" type="sibTrans" cxnId="{943C2A2C-6C4C-4C08-A1A5-75B6E7EF7BC9}">
      <dgm:prSet/>
      <dgm:spPr/>
      <dgm:t>
        <a:bodyPr/>
        <a:lstStyle/>
        <a:p>
          <a:endParaRPr lang="ru-RU"/>
        </a:p>
      </dgm:t>
    </dgm:pt>
    <dgm:pt modelId="{36FC5FA1-3292-43BA-B009-50BDC70D80A6}" type="pres">
      <dgm:prSet presAssocID="{0E804FD8-9E71-418D-9D60-4538E7E66DF4}" presName="compositeShape" presStyleCnt="0">
        <dgm:presLayoutVars>
          <dgm:dir/>
          <dgm:resizeHandles/>
        </dgm:presLayoutVars>
      </dgm:prSet>
      <dgm:spPr/>
    </dgm:pt>
    <dgm:pt modelId="{20108CF2-7B49-4421-95B9-C4BA987A5D50}" type="pres">
      <dgm:prSet presAssocID="{0E804FD8-9E71-418D-9D60-4538E7E66DF4}" presName="pyramid" presStyleLbl="node1" presStyleIdx="0" presStyleCnt="1"/>
      <dgm:spPr/>
    </dgm:pt>
    <dgm:pt modelId="{3EBB0D05-3150-41F8-8BAF-0A29B9844D32}" type="pres">
      <dgm:prSet presAssocID="{0E804FD8-9E71-418D-9D60-4538E7E66DF4}" presName="theList" presStyleCnt="0"/>
      <dgm:spPr/>
    </dgm:pt>
    <dgm:pt modelId="{314BFB81-91CB-4801-84A4-B10857BD1A66}" type="pres">
      <dgm:prSet presAssocID="{2063B59A-C569-4756-9E1D-B259F582A335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94420C-98D9-49A8-87B3-9B920BACD4A3}" type="pres">
      <dgm:prSet presAssocID="{2063B59A-C569-4756-9E1D-B259F582A335}" presName="aSpace" presStyleCnt="0"/>
      <dgm:spPr/>
    </dgm:pt>
    <dgm:pt modelId="{CFE9D390-CAD5-495C-8FCA-8AA4401012CD}" type="pres">
      <dgm:prSet presAssocID="{6737C12C-707A-4E40-9619-D9D9C327A381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0DBD18-87FD-4516-ACC2-24DEE0C4F4A0}" type="pres">
      <dgm:prSet presAssocID="{6737C12C-707A-4E40-9619-D9D9C327A381}" presName="aSpace" presStyleCnt="0"/>
      <dgm:spPr/>
    </dgm:pt>
    <dgm:pt modelId="{3AA7030D-C64E-4784-AFED-D97C057A836B}" type="pres">
      <dgm:prSet presAssocID="{FEDDE439-3346-4D75-BE42-E617487B951F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C79A9D-4DE6-4BC3-AADA-FE17FF8B0342}" type="pres">
      <dgm:prSet presAssocID="{FEDDE439-3346-4D75-BE42-E617487B951F}" presName="aSpace" presStyleCnt="0"/>
      <dgm:spPr/>
    </dgm:pt>
    <dgm:pt modelId="{F84F6DA2-387B-47B0-8877-A92DF940ACAD}" type="pres">
      <dgm:prSet presAssocID="{2FC03E75-9F62-46BA-846F-A2C966AB9051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E9EF11-F456-4DD5-A035-D2E0D42C66E9}" type="pres">
      <dgm:prSet presAssocID="{2FC03E75-9F62-46BA-846F-A2C966AB9051}" presName="aSpace" presStyleCnt="0"/>
      <dgm:spPr/>
    </dgm:pt>
    <dgm:pt modelId="{C39CEA0F-CE74-4CEC-A003-BA9FADE773EA}" type="pres">
      <dgm:prSet presAssocID="{D5696667-26CA-4016-A61C-261506F4D5BE}" presName="aNode" presStyleLbl="fgAcc1" presStyleIdx="4" presStyleCnt="5" custLinFactNeighborX="1756" custLinFactNeighborY="617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F3F9B0-0128-43F9-9AFB-DB9D27C11AFC}" type="pres">
      <dgm:prSet presAssocID="{D5696667-26CA-4016-A61C-261506F4D5BE}" presName="aSpace" presStyleCnt="0"/>
      <dgm:spPr/>
    </dgm:pt>
  </dgm:ptLst>
  <dgm:cxnLst>
    <dgm:cxn modelId="{307F6CB6-0A5C-46F4-AF6C-173147F5085A}" type="presOf" srcId="{D5696667-26CA-4016-A61C-261506F4D5BE}" destId="{C39CEA0F-CE74-4CEC-A003-BA9FADE773EA}" srcOrd="0" destOrd="0" presId="urn:microsoft.com/office/officeart/2005/8/layout/pyramid2"/>
    <dgm:cxn modelId="{CAAC1D15-17A8-4B69-9BBE-553AA6D2E68D}" type="presOf" srcId="{0E804FD8-9E71-418D-9D60-4538E7E66DF4}" destId="{36FC5FA1-3292-43BA-B009-50BDC70D80A6}" srcOrd="0" destOrd="0" presId="urn:microsoft.com/office/officeart/2005/8/layout/pyramid2"/>
    <dgm:cxn modelId="{984F4853-AE60-4425-836B-C010106EFBF4}" srcId="{0E804FD8-9E71-418D-9D60-4538E7E66DF4}" destId="{6737C12C-707A-4E40-9619-D9D9C327A381}" srcOrd="1" destOrd="0" parTransId="{1D46209D-7C90-4D64-BA7E-9C45D3086D34}" sibTransId="{4FF07694-5F8F-44A4-8400-6F194056D407}"/>
    <dgm:cxn modelId="{EF6A6017-E95B-44D3-BD34-7612D72A3C08}" type="presOf" srcId="{2FC03E75-9F62-46BA-846F-A2C966AB9051}" destId="{F84F6DA2-387B-47B0-8877-A92DF940ACAD}" srcOrd="0" destOrd="0" presId="urn:microsoft.com/office/officeart/2005/8/layout/pyramid2"/>
    <dgm:cxn modelId="{943C2A2C-6C4C-4C08-A1A5-75B6E7EF7BC9}" srcId="{0E804FD8-9E71-418D-9D60-4538E7E66DF4}" destId="{FEDDE439-3346-4D75-BE42-E617487B951F}" srcOrd="2" destOrd="0" parTransId="{4BB77C6C-F474-46E5-8EE7-17571137D7E3}" sibTransId="{48E25C67-3368-46E1-ADE8-44A58F9649BC}"/>
    <dgm:cxn modelId="{FF253F82-17F0-4A4B-B1B6-CCA8EBE02BAB}" srcId="{0E804FD8-9E71-418D-9D60-4538E7E66DF4}" destId="{2FC03E75-9F62-46BA-846F-A2C966AB9051}" srcOrd="3" destOrd="0" parTransId="{365EEBDC-0BE4-4705-B8ED-73A39CDBAA02}" sibTransId="{7BF76A8F-9368-4339-A141-1F5113D04150}"/>
    <dgm:cxn modelId="{EE2F8E7D-6086-42CF-AFD7-7D29B8F8C889}" srcId="{0E804FD8-9E71-418D-9D60-4538E7E66DF4}" destId="{D5696667-26CA-4016-A61C-261506F4D5BE}" srcOrd="4" destOrd="0" parTransId="{04B1F7B6-8C43-4553-BFFB-C7C9A5E64B29}" sibTransId="{BB230A20-E76F-4DDC-88EF-E23F8F2CC668}"/>
    <dgm:cxn modelId="{095E1C9C-D814-4B6A-826E-2B125C9325F4}" srcId="{0E804FD8-9E71-418D-9D60-4538E7E66DF4}" destId="{2063B59A-C569-4756-9E1D-B259F582A335}" srcOrd="0" destOrd="0" parTransId="{6A602632-7620-4696-84C0-0694284EDBFA}" sibTransId="{3E40EC7D-E712-4F28-BC04-DAFD1CF8C1D6}"/>
    <dgm:cxn modelId="{131FC2D1-7744-44DC-8C4C-2CF94A0A44D7}" type="presOf" srcId="{FEDDE439-3346-4D75-BE42-E617487B951F}" destId="{3AA7030D-C64E-4784-AFED-D97C057A836B}" srcOrd="0" destOrd="0" presId="urn:microsoft.com/office/officeart/2005/8/layout/pyramid2"/>
    <dgm:cxn modelId="{16D6948B-FC81-4723-ABE7-13328D9540AF}" type="presOf" srcId="{6737C12C-707A-4E40-9619-D9D9C327A381}" destId="{CFE9D390-CAD5-495C-8FCA-8AA4401012CD}" srcOrd="0" destOrd="0" presId="urn:microsoft.com/office/officeart/2005/8/layout/pyramid2"/>
    <dgm:cxn modelId="{D7D37FAA-AB7C-4736-B279-65561F300BC4}" type="presOf" srcId="{2063B59A-C569-4756-9E1D-B259F582A335}" destId="{314BFB81-91CB-4801-84A4-B10857BD1A66}" srcOrd="0" destOrd="0" presId="urn:microsoft.com/office/officeart/2005/8/layout/pyramid2"/>
    <dgm:cxn modelId="{8358FFC0-56A8-4FAD-BA44-DF5A94D30B27}" type="presParOf" srcId="{36FC5FA1-3292-43BA-B009-50BDC70D80A6}" destId="{20108CF2-7B49-4421-95B9-C4BA987A5D50}" srcOrd="0" destOrd="0" presId="urn:microsoft.com/office/officeart/2005/8/layout/pyramid2"/>
    <dgm:cxn modelId="{C04D66AA-1B3E-4594-82C5-1E4CA41084B7}" type="presParOf" srcId="{36FC5FA1-3292-43BA-B009-50BDC70D80A6}" destId="{3EBB0D05-3150-41F8-8BAF-0A29B9844D32}" srcOrd="1" destOrd="0" presId="urn:microsoft.com/office/officeart/2005/8/layout/pyramid2"/>
    <dgm:cxn modelId="{56876A6F-D987-42BC-9FF6-90ECA26CB6C0}" type="presParOf" srcId="{3EBB0D05-3150-41F8-8BAF-0A29B9844D32}" destId="{314BFB81-91CB-4801-84A4-B10857BD1A66}" srcOrd="0" destOrd="0" presId="urn:microsoft.com/office/officeart/2005/8/layout/pyramid2"/>
    <dgm:cxn modelId="{7832376A-B6B6-48B4-9F44-548A1518FE3E}" type="presParOf" srcId="{3EBB0D05-3150-41F8-8BAF-0A29B9844D32}" destId="{7094420C-98D9-49A8-87B3-9B920BACD4A3}" srcOrd="1" destOrd="0" presId="urn:microsoft.com/office/officeart/2005/8/layout/pyramid2"/>
    <dgm:cxn modelId="{043E558F-0AAB-4E5F-9837-C5B0D4EB6A6B}" type="presParOf" srcId="{3EBB0D05-3150-41F8-8BAF-0A29B9844D32}" destId="{CFE9D390-CAD5-495C-8FCA-8AA4401012CD}" srcOrd="2" destOrd="0" presId="urn:microsoft.com/office/officeart/2005/8/layout/pyramid2"/>
    <dgm:cxn modelId="{BB865681-B76D-4E86-8E89-5FE2B1C34139}" type="presParOf" srcId="{3EBB0D05-3150-41F8-8BAF-0A29B9844D32}" destId="{270DBD18-87FD-4516-ACC2-24DEE0C4F4A0}" srcOrd="3" destOrd="0" presId="urn:microsoft.com/office/officeart/2005/8/layout/pyramid2"/>
    <dgm:cxn modelId="{C37181EE-D71F-42EC-9AF6-3384B86BAE56}" type="presParOf" srcId="{3EBB0D05-3150-41F8-8BAF-0A29B9844D32}" destId="{3AA7030D-C64E-4784-AFED-D97C057A836B}" srcOrd="4" destOrd="0" presId="urn:microsoft.com/office/officeart/2005/8/layout/pyramid2"/>
    <dgm:cxn modelId="{F4C5C259-690A-453D-90B7-FC9250B7D54C}" type="presParOf" srcId="{3EBB0D05-3150-41F8-8BAF-0A29B9844D32}" destId="{0CC79A9D-4DE6-4BC3-AADA-FE17FF8B0342}" srcOrd="5" destOrd="0" presId="urn:microsoft.com/office/officeart/2005/8/layout/pyramid2"/>
    <dgm:cxn modelId="{B77C1CDD-ABCB-4018-8092-0F19E4739C1F}" type="presParOf" srcId="{3EBB0D05-3150-41F8-8BAF-0A29B9844D32}" destId="{F84F6DA2-387B-47B0-8877-A92DF940ACAD}" srcOrd="6" destOrd="0" presId="urn:microsoft.com/office/officeart/2005/8/layout/pyramid2"/>
    <dgm:cxn modelId="{61546A44-4AED-4DED-9B50-D8491B87B175}" type="presParOf" srcId="{3EBB0D05-3150-41F8-8BAF-0A29B9844D32}" destId="{D5E9EF11-F456-4DD5-A035-D2E0D42C66E9}" srcOrd="7" destOrd="0" presId="urn:microsoft.com/office/officeart/2005/8/layout/pyramid2"/>
    <dgm:cxn modelId="{E0B9D7EC-AD12-4315-AFA1-2C9025E47498}" type="presParOf" srcId="{3EBB0D05-3150-41F8-8BAF-0A29B9844D32}" destId="{C39CEA0F-CE74-4CEC-A003-BA9FADE773EA}" srcOrd="8" destOrd="0" presId="urn:microsoft.com/office/officeart/2005/8/layout/pyramid2"/>
    <dgm:cxn modelId="{28D34F2D-E979-4FF5-80F0-8FB37DA79E9F}" type="presParOf" srcId="{3EBB0D05-3150-41F8-8BAF-0A29B9844D32}" destId="{B6F3F9B0-0128-43F9-9AFB-DB9D27C11AFC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43BCC2-24D2-4809-A506-3DCBC68F9AF8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01717A7A-B281-4AA8-806B-A94E26568564}">
      <dgm:prSet phldrT="[Текст]"/>
      <dgm:spPr/>
      <dgm:t>
        <a:bodyPr/>
        <a:lstStyle/>
        <a:p>
          <a:r>
            <a:rPr lang="ru-RU" dirty="0" smtClean="0"/>
            <a:t>Проведение традиционных мероприятий</a:t>
          </a:r>
          <a:endParaRPr lang="ru-RU" dirty="0"/>
        </a:p>
      </dgm:t>
    </dgm:pt>
    <dgm:pt modelId="{BF56BAE2-5800-482B-8964-B0A0882EE373}" type="parTrans" cxnId="{320ED341-B967-4BD2-AD1F-20B6F537FA50}">
      <dgm:prSet/>
      <dgm:spPr/>
    </dgm:pt>
    <dgm:pt modelId="{58ECB819-B505-41B1-9AEE-26FFD7673F2A}" type="sibTrans" cxnId="{320ED341-B967-4BD2-AD1F-20B6F537FA50}">
      <dgm:prSet/>
      <dgm:spPr/>
    </dgm:pt>
    <dgm:pt modelId="{1D4EAB2B-EA3F-49BC-9C74-390BF6CE59AA}" type="pres">
      <dgm:prSet presAssocID="{CF43BCC2-24D2-4809-A506-3DCBC68F9AF8}" presName="compositeShape" presStyleCnt="0">
        <dgm:presLayoutVars>
          <dgm:dir/>
          <dgm:resizeHandles/>
        </dgm:presLayoutVars>
      </dgm:prSet>
      <dgm:spPr/>
    </dgm:pt>
    <dgm:pt modelId="{32694AEE-F71C-46BA-81D1-5741BDA90E0B}" type="pres">
      <dgm:prSet presAssocID="{CF43BCC2-24D2-4809-A506-3DCBC68F9AF8}" presName="pyramid" presStyleLbl="node1" presStyleIdx="0" presStyleCnt="1"/>
      <dgm:spPr/>
    </dgm:pt>
    <dgm:pt modelId="{DB1D3518-7266-4F7C-8179-6D0FF50781AB}" type="pres">
      <dgm:prSet presAssocID="{CF43BCC2-24D2-4809-A506-3DCBC68F9AF8}" presName="theList" presStyleCnt="0"/>
      <dgm:spPr/>
    </dgm:pt>
    <dgm:pt modelId="{98844512-AF69-4C26-8552-127B18A26FE5}" type="pres">
      <dgm:prSet presAssocID="{01717A7A-B281-4AA8-806B-A94E26568564}" presName="aNode" presStyleLbl="fgAcc1" presStyleIdx="0" presStyleCnt="1" custAng="10800000" custFlipVert="1" custScaleY="36805" custLinFactY="33205" custLinFactNeighborX="396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526856-393D-479F-A587-2E820217BCF3}" type="pres">
      <dgm:prSet presAssocID="{01717A7A-B281-4AA8-806B-A94E26568564}" presName="aSpace" presStyleCnt="0"/>
      <dgm:spPr/>
    </dgm:pt>
  </dgm:ptLst>
  <dgm:cxnLst>
    <dgm:cxn modelId="{320ED341-B967-4BD2-AD1F-20B6F537FA50}" srcId="{CF43BCC2-24D2-4809-A506-3DCBC68F9AF8}" destId="{01717A7A-B281-4AA8-806B-A94E26568564}" srcOrd="0" destOrd="0" parTransId="{BF56BAE2-5800-482B-8964-B0A0882EE373}" sibTransId="{58ECB819-B505-41B1-9AEE-26FFD7673F2A}"/>
    <dgm:cxn modelId="{11879DFA-F279-4711-A55E-68957C459028}" type="presOf" srcId="{01717A7A-B281-4AA8-806B-A94E26568564}" destId="{98844512-AF69-4C26-8552-127B18A26FE5}" srcOrd="0" destOrd="0" presId="urn:microsoft.com/office/officeart/2005/8/layout/pyramid2"/>
    <dgm:cxn modelId="{A38E4333-1B65-484B-9B74-67E109DAA364}" type="presOf" srcId="{CF43BCC2-24D2-4809-A506-3DCBC68F9AF8}" destId="{1D4EAB2B-EA3F-49BC-9C74-390BF6CE59AA}" srcOrd="0" destOrd="0" presId="urn:microsoft.com/office/officeart/2005/8/layout/pyramid2"/>
    <dgm:cxn modelId="{4F0C423C-46C4-403D-94F6-EB2F5B7A203A}" type="presParOf" srcId="{1D4EAB2B-EA3F-49BC-9C74-390BF6CE59AA}" destId="{32694AEE-F71C-46BA-81D1-5741BDA90E0B}" srcOrd="0" destOrd="0" presId="urn:microsoft.com/office/officeart/2005/8/layout/pyramid2"/>
    <dgm:cxn modelId="{2CC499B0-0A74-4E26-9B26-D50FBDE86917}" type="presParOf" srcId="{1D4EAB2B-EA3F-49BC-9C74-390BF6CE59AA}" destId="{DB1D3518-7266-4F7C-8179-6D0FF50781AB}" srcOrd="1" destOrd="0" presId="urn:microsoft.com/office/officeart/2005/8/layout/pyramid2"/>
    <dgm:cxn modelId="{45C752C2-A88D-43CF-840C-D673DB179E39}" type="presParOf" srcId="{DB1D3518-7266-4F7C-8179-6D0FF50781AB}" destId="{98844512-AF69-4C26-8552-127B18A26FE5}" srcOrd="0" destOrd="0" presId="urn:microsoft.com/office/officeart/2005/8/layout/pyramid2"/>
    <dgm:cxn modelId="{26B25F40-D734-4622-A281-ADC940A815DA}" type="presParOf" srcId="{DB1D3518-7266-4F7C-8179-6D0FF50781AB}" destId="{41526856-393D-479F-A587-2E820217BCF3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804FD8-9E71-418D-9D60-4538E7E66DF4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2FC03E75-9F62-46BA-846F-A2C966AB9051}">
      <dgm:prSet phldrT="[Текст]"/>
      <dgm:spPr/>
      <dgm:t>
        <a:bodyPr/>
        <a:lstStyle/>
        <a:p>
          <a:r>
            <a:rPr lang="ru-RU" b="1" dirty="0" smtClean="0">
              <a:solidFill>
                <a:srgbClr val="0070C0"/>
              </a:solidFill>
            </a:rPr>
            <a:t>Помощь в профильной ориентации и профессиональном самоопределении</a:t>
          </a:r>
          <a:endParaRPr lang="ru-RU" b="1" dirty="0">
            <a:solidFill>
              <a:srgbClr val="0070C0"/>
            </a:solidFill>
          </a:endParaRPr>
        </a:p>
      </dgm:t>
    </dgm:pt>
    <dgm:pt modelId="{365EEBDC-0BE4-4705-B8ED-73A39CDBAA02}" type="parTrans" cxnId="{FF253F82-17F0-4A4B-B1B6-CCA8EBE02BAB}">
      <dgm:prSet/>
      <dgm:spPr/>
      <dgm:t>
        <a:bodyPr/>
        <a:lstStyle/>
        <a:p>
          <a:endParaRPr lang="ru-RU"/>
        </a:p>
      </dgm:t>
    </dgm:pt>
    <dgm:pt modelId="{7BF76A8F-9368-4339-A141-1F5113D04150}" type="sibTrans" cxnId="{FF253F82-17F0-4A4B-B1B6-CCA8EBE02BAB}">
      <dgm:prSet/>
      <dgm:spPr/>
      <dgm:t>
        <a:bodyPr/>
        <a:lstStyle/>
        <a:p>
          <a:endParaRPr lang="ru-RU"/>
        </a:p>
      </dgm:t>
    </dgm:pt>
    <dgm:pt modelId="{2063B59A-C569-4756-9E1D-B259F582A335}">
      <dgm:prSet/>
      <dgm:spPr/>
      <dgm:t>
        <a:bodyPr/>
        <a:lstStyle/>
        <a:p>
          <a:r>
            <a:rPr lang="ru-RU" b="1" dirty="0" smtClean="0">
              <a:solidFill>
                <a:schemeClr val="accent2">
                  <a:lumMod val="75000"/>
                </a:schemeClr>
              </a:solidFill>
            </a:rPr>
            <a:t>Выявление и поддержка одарённых детей</a:t>
          </a:r>
        </a:p>
      </dgm:t>
    </dgm:pt>
    <dgm:pt modelId="{6A602632-7620-4696-84C0-0694284EDBFA}" type="parTrans" cxnId="{095E1C9C-D814-4B6A-826E-2B125C9325F4}">
      <dgm:prSet/>
      <dgm:spPr/>
      <dgm:t>
        <a:bodyPr/>
        <a:lstStyle/>
        <a:p>
          <a:endParaRPr lang="ru-RU"/>
        </a:p>
      </dgm:t>
    </dgm:pt>
    <dgm:pt modelId="{3E40EC7D-E712-4F28-BC04-DAFD1CF8C1D6}" type="sibTrans" cxnId="{095E1C9C-D814-4B6A-826E-2B125C9325F4}">
      <dgm:prSet/>
      <dgm:spPr/>
      <dgm:t>
        <a:bodyPr/>
        <a:lstStyle/>
        <a:p>
          <a:endParaRPr lang="ru-RU"/>
        </a:p>
      </dgm:t>
    </dgm:pt>
    <dgm:pt modelId="{6737C12C-707A-4E40-9619-D9D9C327A381}">
      <dgm:prSet/>
      <dgm:spPr/>
      <dgm:t>
        <a:bodyPr/>
        <a:lstStyle/>
        <a:p>
          <a:r>
            <a:rPr lang="ru-RU" b="1" dirty="0" smtClean="0">
              <a:solidFill>
                <a:schemeClr val="accent2">
                  <a:lumMod val="75000"/>
                </a:schemeClr>
              </a:solidFill>
            </a:rPr>
            <a:t>Тренинги  личностного роста, межличностного общения</a:t>
          </a:r>
        </a:p>
      </dgm:t>
    </dgm:pt>
    <dgm:pt modelId="{1D46209D-7C90-4D64-BA7E-9C45D3086D34}" type="parTrans" cxnId="{984F4853-AE60-4425-836B-C010106EFBF4}">
      <dgm:prSet/>
      <dgm:spPr/>
      <dgm:t>
        <a:bodyPr/>
        <a:lstStyle/>
        <a:p>
          <a:endParaRPr lang="ru-RU"/>
        </a:p>
      </dgm:t>
    </dgm:pt>
    <dgm:pt modelId="{4FF07694-5F8F-44A4-8400-6F194056D407}" type="sibTrans" cxnId="{984F4853-AE60-4425-836B-C010106EFBF4}">
      <dgm:prSet/>
      <dgm:spPr/>
      <dgm:t>
        <a:bodyPr/>
        <a:lstStyle/>
        <a:p>
          <a:endParaRPr lang="ru-RU"/>
        </a:p>
      </dgm:t>
    </dgm:pt>
    <dgm:pt modelId="{D5696667-26CA-4016-A61C-261506F4D5BE}">
      <dgm:prSet/>
      <dgm:spPr/>
      <dgm:t>
        <a:bodyPr/>
        <a:lstStyle/>
        <a:p>
          <a:r>
            <a:rPr lang="ru-RU" b="1" dirty="0" smtClean="0">
              <a:solidFill>
                <a:srgbClr val="0070C0"/>
              </a:solidFill>
            </a:rPr>
            <a:t>Формирование психолого-педагогической компетентности участников образовательной среды</a:t>
          </a:r>
          <a:endParaRPr lang="ru-RU" b="1" dirty="0">
            <a:solidFill>
              <a:srgbClr val="0070C0"/>
            </a:solidFill>
          </a:endParaRPr>
        </a:p>
      </dgm:t>
    </dgm:pt>
    <dgm:pt modelId="{04B1F7B6-8C43-4553-BFFB-C7C9A5E64B29}" type="parTrans" cxnId="{EE2F8E7D-6086-42CF-AFD7-7D29B8F8C889}">
      <dgm:prSet/>
      <dgm:spPr/>
      <dgm:t>
        <a:bodyPr/>
        <a:lstStyle/>
        <a:p>
          <a:endParaRPr lang="ru-RU"/>
        </a:p>
      </dgm:t>
    </dgm:pt>
    <dgm:pt modelId="{BB230A20-E76F-4DDC-88EF-E23F8F2CC668}" type="sibTrans" cxnId="{EE2F8E7D-6086-42CF-AFD7-7D29B8F8C889}">
      <dgm:prSet/>
      <dgm:spPr/>
      <dgm:t>
        <a:bodyPr/>
        <a:lstStyle/>
        <a:p>
          <a:endParaRPr lang="ru-RU"/>
        </a:p>
      </dgm:t>
    </dgm:pt>
    <dgm:pt modelId="{0077C320-7195-43A5-A142-5518E5819E12}">
      <dgm:prSet/>
      <dgm:spPr/>
      <dgm:t>
        <a:bodyPr/>
        <a:lstStyle/>
        <a:p>
          <a:r>
            <a:rPr lang="ru-RU" b="1" dirty="0" smtClean="0">
              <a:solidFill>
                <a:schemeClr val="accent2">
                  <a:lumMod val="75000"/>
                </a:schemeClr>
              </a:solidFill>
            </a:rPr>
            <a:t>Профилактика </a:t>
          </a:r>
          <a:r>
            <a:rPr lang="ru-RU" b="1" dirty="0" err="1" smtClean="0">
              <a:solidFill>
                <a:schemeClr val="accent2">
                  <a:lumMod val="75000"/>
                </a:schemeClr>
              </a:solidFill>
            </a:rPr>
            <a:t>девиантного</a:t>
          </a:r>
          <a:r>
            <a:rPr lang="ru-RU" b="1" dirty="0" smtClean="0">
              <a:solidFill>
                <a:schemeClr val="accent2">
                  <a:lumMod val="75000"/>
                </a:schemeClr>
              </a:solidFill>
            </a:rPr>
            <a:t> поведения</a:t>
          </a:r>
        </a:p>
      </dgm:t>
    </dgm:pt>
    <dgm:pt modelId="{7C213D0B-A088-467C-97D6-35F893ED0AD7}" type="parTrans" cxnId="{7095706F-847A-4544-8AE9-73869CE21B3B}">
      <dgm:prSet/>
      <dgm:spPr/>
      <dgm:t>
        <a:bodyPr/>
        <a:lstStyle/>
        <a:p>
          <a:endParaRPr lang="ru-RU"/>
        </a:p>
      </dgm:t>
    </dgm:pt>
    <dgm:pt modelId="{5EB5895C-01AD-4F8D-A969-C401B64F1DEC}" type="sibTrans" cxnId="{7095706F-847A-4544-8AE9-73869CE21B3B}">
      <dgm:prSet/>
      <dgm:spPr/>
      <dgm:t>
        <a:bodyPr/>
        <a:lstStyle/>
        <a:p>
          <a:endParaRPr lang="ru-RU"/>
        </a:p>
      </dgm:t>
    </dgm:pt>
    <dgm:pt modelId="{36FC5FA1-3292-43BA-B009-50BDC70D80A6}" type="pres">
      <dgm:prSet presAssocID="{0E804FD8-9E71-418D-9D60-4538E7E66DF4}" presName="compositeShape" presStyleCnt="0">
        <dgm:presLayoutVars>
          <dgm:dir/>
          <dgm:resizeHandles/>
        </dgm:presLayoutVars>
      </dgm:prSet>
      <dgm:spPr/>
    </dgm:pt>
    <dgm:pt modelId="{20108CF2-7B49-4421-95B9-C4BA987A5D50}" type="pres">
      <dgm:prSet presAssocID="{0E804FD8-9E71-418D-9D60-4538E7E66DF4}" presName="pyramid" presStyleLbl="node1" presStyleIdx="0" presStyleCnt="1"/>
      <dgm:spPr/>
    </dgm:pt>
    <dgm:pt modelId="{3EBB0D05-3150-41F8-8BAF-0A29B9844D32}" type="pres">
      <dgm:prSet presAssocID="{0E804FD8-9E71-418D-9D60-4538E7E66DF4}" presName="theList" presStyleCnt="0"/>
      <dgm:spPr/>
    </dgm:pt>
    <dgm:pt modelId="{314BFB81-91CB-4801-84A4-B10857BD1A66}" type="pres">
      <dgm:prSet presAssocID="{2063B59A-C569-4756-9E1D-B259F582A335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94420C-98D9-49A8-87B3-9B920BACD4A3}" type="pres">
      <dgm:prSet presAssocID="{2063B59A-C569-4756-9E1D-B259F582A335}" presName="aSpace" presStyleCnt="0"/>
      <dgm:spPr/>
    </dgm:pt>
    <dgm:pt modelId="{CFE9D390-CAD5-495C-8FCA-8AA4401012CD}" type="pres">
      <dgm:prSet presAssocID="{6737C12C-707A-4E40-9619-D9D9C327A381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0DBD18-87FD-4516-ACC2-24DEE0C4F4A0}" type="pres">
      <dgm:prSet presAssocID="{6737C12C-707A-4E40-9619-D9D9C327A381}" presName="aSpace" presStyleCnt="0"/>
      <dgm:spPr/>
    </dgm:pt>
    <dgm:pt modelId="{FCF5D565-E023-483D-9814-8C3F31B58EAF}" type="pres">
      <dgm:prSet presAssocID="{0077C320-7195-43A5-A142-5518E5819E12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558BC3-A98E-4104-8C1D-5211B6EE28CB}" type="pres">
      <dgm:prSet presAssocID="{0077C320-7195-43A5-A142-5518E5819E12}" presName="aSpace" presStyleCnt="0"/>
      <dgm:spPr/>
    </dgm:pt>
    <dgm:pt modelId="{F84F6DA2-387B-47B0-8877-A92DF940ACAD}" type="pres">
      <dgm:prSet presAssocID="{2FC03E75-9F62-46BA-846F-A2C966AB9051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E9EF11-F456-4DD5-A035-D2E0D42C66E9}" type="pres">
      <dgm:prSet presAssocID="{2FC03E75-9F62-46BA-846F-A2C966AB9051}" presName="aSpace" presStyleCnt="0"/>
      <dgm:spPr/>
    </dgm:pt>
    <dgm:pt modelId="{C39CEA0F-CE74-4CEC-A003-BA9FADE773EA}" type="pres">
      <dgm:prSet presAssocID="{D5696667-26CA-4016-A61C-261506F4D5BE}" presName="aNode" presStyleLbl="fgAcc1" presStyleIdx="4" presStyleCnt="5" custLinFactNeighborX="1756" custLinFactNeighborY="617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F3F9B0-0128-43F9-9AFB-DB9D27C11AFC}" type="pres">
      <dgm:prSet presAssocID="{D5696667-26CA-4016-A61C-261506F4D5BE}" presName="aSpace" presStyleCnt="0"/>
      <dgm:spPr/>
    </dgm:pt>
  </dgm:ptLst>
  <dgm:cxnLst>
    <dgm:cxn modelId="{7470ABE2-723E-4879-89ED-72A54FBBED45}" type="presOf" srcId="{0077C320-7195-43A5-A142-5518E5819E12}" destId="{FCF5D565-E023-483D-9814-8C3F31B58EAF}" srcOrd="0" destOrd="0" presId="urn:microsoft.com/office/officeart/2005/8/layout/pyramid2"/>
    <dgm:cxn modelId="{7095706F-847A-4544-8AE9-73869CE21B3B}" srcId="{0E804FD8-9E71-418D-9D60-4538E7E66DF4}" destId="{0077C320-7195-43A5-A142-5518E5819E12}" srcOrd="2" destOrd="0" parTransId="{7C213D0B-A088-467C-97D6-35F893ED0AD7}" sibTransId="{5EB5895C-01AD-4F8D-A969-C401B64F1DEC}"/>
    <dgm:cxn modelId="{984F4853-AE60-4425-836B-C010106EFBF4}" srcId="{0E804FD8-9E71-418D-9D60-4538E7E66DF4}" destId="{6737C12C-707A-4E40-9619-D9D9C327A381}" srcOrd="1" destOrd="0" parTransId="{1D46209D-7C90-4D64-BA7E-9C45D3086D34}" sibTransId="{4FF07694-5F8F-44A4-8400-6F194056D407}"/>
    <dgm:cxn modelId="{6C562532-05F2-4ADD-9D84-F3B94E829FBF}" type="presOf" srcId="{2FC03E75-9F62-46BA-846F-A2C966AB9051}" destId="{F84F6DA2-387B-47B0-8877-A92DF940ACAD}" srcOrd="0" destOrd="0" presId="urn:microsoft.com/office/officeart/2005/8/layout/pyramid2"/>
    <dgm:cxn modelId="{34D0680C-8D66-4705-B842-98DC2F058590}" type="presOf" srcId="{0E804FD8-9E71-418D-9D60-4538E7E66DF4}" destId="{36FC5FA1-3292-43BA-B009-50BDC70D80A6}" srcOrd="0" destOrd="0" presId="urn:microsoft.com/office/officeart/2005/8/layout/pyramid2"/>
    <dgm:cxn modelId="{1080F513-4294-424D-B770-AFFA6D1B6AD8}" type="presOf" srcId="{6737C12C-707A-4E40-9619-D9D9C327A381}" destId="{CFE9D390-CAD5-495C-8FCA-8AA4401012CD}" srcOrd="0" destOrd="0" presId="urn:microsoft.com/office/officeart/2005/8/layout/pyramid2"/>
    <dgm:cxn modelId="{FF253F82-17F0-4A4B-B1B6-CCA8EBE02BAB}" srcId="{0E804FD8-9E71-418D-9D60-4538E7E66DF4}" destId="{2FC03E75-9F62-46BA-846F-A2C966AB9051}" srcOrd="3" destOrd="0" parTransId="{365EEBDC-0BE4-4705-B8ED-73A39CDBAA02}" sibTransId="{7BF76A8F-9368-4339-A141-1F5113D04150}"/>
    <dgm:cxn modelId="{13700FF5-FF09-4213-BF1A-F6D5FBEA0088}" type="presOf" srcId="{2063B59A-C569-4756-9E1D-B259F582A335}" destId="{314BFB81-91CB-4801-84A4-B10857BD1A66}" srcOrd="0" destOrd="0" presId="urn:microsoft.com/office/officeart/2005/8/layout/pyramid2"/>
    <dgm:cxn modelId="{EE2F8E7D-6086-42CF-AFD7-7D29B8F8C889}" srcId="{0E804FD8-9E71-418D-9D60-4538E7E66DF4}" destId="{D5696667-26CA-4016-A61C-261506F4D5BE}" srcOrd="4" destOrd="0" parTransId="{04B1F7B6-8C43-4553-BFFB-C7C9A5E64B29}" sibTransId="{BB230A20-E76F-4DDC-88EF-E23F8F2CC668}"/>
    <dgm:cxn modelId="{095E1C9C-D814-4B6A-826E-2B125C9325F4}" srcId="{0E804FD8-9E71-418D-9D60-4538E7E66DF4}" destId="{2063B59A-C569-4756-9E1D-B259F582A335}" srcOrd="0" destOrd="0" parTransId="{6A602632-7620-4696-84C0-0694284EDBFA}" sibTransId="{3E40EC7D-E712-4F28-BC04-DAFD1CF8C1D6}"/>
    <dgm:cxn modelId="{6422BF64-440E-40E0-A2C5-749AA9EB9B36}" type="presOf" srcId="{D5696667-26CA-4016-A61C-261506F4D5BE}" destId="{C39CEA0F-CE74-4CEC-A003-BA9FADE773EA}" srcOrd="0" destOrd="0" presId="urn:microsoft.com/office/officeart/2005/8/layout/pyramid2"/>
    <dgm:cxn modelId="{F5B478A1-EF51-4AEE-A2F2-8DF0F0A14882}" type="presParOf" srcId="{36FC5FA1-3292-43BA-B009-50BDC70D80A6}" destId="{20108CF2-7B49-4421-95B9-C4BA987A5D50}" srcOrd="0" destOrd="0" presId="urn:microsoft.com/office/officeart/2005/8/layout/pyramid2"/>
    <dgm:cxn modelId="{343544F1-A021-44E1-863C-5FB081C7CEA2}" type="presParOf" srcId="{36FC5FA1-3292-43BA-B009-50BDC70D80A6}" destId="{3EBB0D05-3150-41F8-8BAF-0A29B9844D32}" srcOrd="1" destOrd="0" presId="urn:microsoft.com/office/officeart/2005/8/layout/pyramid2"/>
    <dgm:cxn modelId="{75E759AC-9FF1-4157-8249-747C3FF2AC06}" type="presParOf" srcId="{3EBB0D05-3150-41F8-8BAF-0A29B9844D32}" destId="{314BFB81-91CB-4801-84A4-B10857BD1A66}" srcOrd="0" destOrd="0" presId="urn:microsoft.com/office/officeart/2005/8/layout/pyramid2"/>
    <dgm:cxn modelId="{D8019909-995E-471D-9075-6152FE41A391}" type="presParOf" srcId="{3EBB0D05-3150-41F8-8BAF-0A29B9844D32}" destId="{7094420C-98D9-49A8-87B3-9B920BACD4A3}" srcOrd="1" destOrd="0" presId="urn:microsoft.com/office/officeart/2005/8/layout/pyramid2"/>
    <dgm:cxn modelId="{2325179C-1F7E-4FD4-82AC-1B454DCB5ECE}" type="presParOf" srcId="{3EBB0D05-3150-41F8-8BAF-0A29B9844D32}" destId="{CFE9D390-CAD5-495C-8FCA-8AA4401012CD}" srcOrd="2" destOrd="0" presId="urn:microsoft.com/office/officeart/2005/8/layout/pyramid2"/>
    <dgm:cxn modelId="{EF58FC21-B04C-4DD0-A7C8-4DB33E40C22D}" type="presParOf" srcId="{3EBB0D05-3150-41F8-8BAF-0A29B9844D32}" destId="{270DBD18-87FD-4516-ACC2-24DEE0C4F4A0}" srcOrd="3" destOrd="0" presId="urn:microsoft.com/office/officeart/2005/8/layout/pyramid2"/>
    <dgm:cxn modelId="{2F938EB5-EE93-4D5D-8CC4-FDDFD7080E3E}" type="presParOf" srcId="{3EBB0D05-3150-41F8-8BAF-0A29B9844D32}" destId="{FCF5D565-E023-483D-9814-8C3F31B58EAF}" srcOrd="4" destOrd="0" presId="urn:microsoft.com/office/officeart/2005/8/layout/pyramid2"/>
    <dgm:cxn modelId="{3B954467-8CD4-4FA3-8670-41BA20BA97DA}" type="presParOf" srcId="{3EBB0D05-3150-41F8-8BAF-0A29B9844D32}" destId="{CB558BC3-A98E-4104-8C1D-5211B6EE28CB}" srcOrd="5" destOrd="0" presId="urn:microsoft.com/office/officeart/2005/8/layout/pyramid2"/>
    <dgm:cxn modelId="{2AF83DFB-1F53-46F3-9975-EA3201432EE9}" type="presParOf" srcId="{3EBB0D05-3150-41F8-8BAF-0A29B9844D32}" destId="{F84F6DA2-387B-47B0-8877-A92DF940ACAD}" srcOrd="6" destOrd="0" presId="urn:microsoft.com/office/officeart/2005/8/layout/pyramid2"/>
    <dgm:cxn modelId="{C3AD503B-4A69-4423-BCFF-4B5300E4D4DC}" type="presParOf" srcId="{3EBB0D05-3150-41F8-8BAF-0A29B9844D32}" destId="{D5E9EF11-F456-4DD5-A035-D2E0D42C66E9}" srcOrd="7" destOrd="0" presId="urn:microsoft.com/office/officeart/2005/8/layout/pyramid2"/>
    <dgm:cxn modelId="{C3D81CF8-6A6C-4178-9F03-3FAFCC9D756D}" type="presParOf" srcId="{3EBB0D05-3150-41F8-8BAF-0A29B9844D32}" destId="{C39CEA0F-CE74-4CEC-A003-BA9FADE773EA}" srcOrd="8" destOrd="0" presId="urn:microsoft.com/office/officeart/2005/8/layout/pyramid2"/>
    <dgm:cxn modelId="{35583F0E-265A-4C47-B3AE-920B8252646D}" type="presParOf" srcId="{3EBB0D05-3150-41F8-8BAF-0A29B9844D32}" destId="{B6F3F9B0-0128-43F9-9AFB-DB9D27C11AFC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794532D-8657-4EE7-B4F4-DC581AECDA2C}" type="doc">
      <dgm:prSet loTypeId="urn:microsoft.com/office/officeart/2005/8/layout/cycle5" loCatId="cycle" qsTypeId="urn:microsoft.com/office/officeart/2005/8/quickstyle/3d3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E86DEFEB-3A47-49C4-BBF6-54475CA0AC4F}">
      <dgm:prSet phldrT="[Текст]"/>
      <dgm:spPr/>
      <dgm:t>
        <a:bodyPr/>
        <a:lstStyle/>
        <a:p>
          <a:r>
            <a:rPr lang="ru-RU" dirty="0" smtClean="0"/>
            <a:t>МБОУ Семёновская СОШ</a:t>
          </a:r>
          <a:endParaRPr lang="ru-RU" dirty="0"/>
        </a:p>
      </dgm:t>
    </dgm:pt>
    <dgm:pt modelId="{404F9313-F281-48CA-A696-AF10E3D6833E}" type="parTrans" cxnId="{864486B2-B1CF-467F-883F-AA02D9765217}">
      <dgm:prSet/>
      <dgm:spPr/>
      <dgm:t>
        <a:bodyPr/>
        <a:lstStyle/>
        <a:p>
          <a:endParaRPr lang="ru-RU"/>
        </a:p>
      </dgm:t>
    </dgm:pt>
    <dgm:pt modelId="{386BE221-6427-4C33-8410-E9D490FFA0F2}" type="sibTrans" cxnId="{864486B2-B1CF-467F-883F-AA02D9765217}">
      <dgm:prSet/>
      <dgm:spPr/>
      <dgm:t>
        <a:bodyPr/>
        <a:lstStyle/>
        <a:p>
          <a:endParaRPr lang="ru-RU" dirty="0"/>
        </a:p>
      </dgm:t>
    </dgm:pt>
    <dgm:pt modelId="{0359091C-3AE9-497C-AD8C-79A3F7BEEFCB}">
      <dgm:prSet phldrT="[Текст]"/>
      <dgm:spPr/>
      <dgm:t>
        <a:bodyPr/>
        <a:lstStyle/>
        <a:p>
          <a:r>
            <a:rPr lang="ru-RU" dirty="0" smtClean="0"/>
            <a:t>Сельская библиотека</a:t>
          </a:r>
          <a:endParaRPr lang="ru-RU" dirty="0"/>
        </a:p>
      </dgm:t>
    </dgm:pt>
    <dgm:pt modelId="{80917AC7-EE21-4E67-BDA1-A9E6C7C118B7}" type="parTrans" cxnId="{7996976F-7BA2-4436-8786-696A58E2F1E1}">
      <dgm:prSet/>
      <dgm:spPr/>
      <dgm:t>
        <a:bodyPr/>
        <a:lstStyle/>
        <a:p>
          <a:endParaRPr lang="ru-RU"/>
        </a:p>
      </dgm:t>
    </dgm:pt>
    <dgm:pt modelId="{43C983A6-E37D-4C2E-8180-690379DC7B51}" type="sibTrans" cxnId="{7996976F-7BA2-4436-8786-696A58E2F1E1}">
      <dgm:prSet/>
      <dgm:spPr/>
      <dgm:t>
        <a:bodyPr/>
        <a:lstStyle/>
        <a:p>
          <a:endParaRPr lang="ru-RU" dirty="0"/>
        </a:p>
      </dgm:t>
    </dgm:pt>
    <dgm:pt modelId="{D7BD70D5-24C6-4583-90F1-190371CE7D8D}">
      <dgm:prSet phldrT="[Текст]"/>
      <dgm:spPr/>
      <dgm:t>
        <a:bodyPr/>
        <a:lstStyle/>
        <a:p>
          <a:r>
            <a:rPr lang="ru-RU" dirty="0" smtClean="0"/>
            <a:t>Сельский ДК</a:t>
          </a:r>
          <a:endParaRPr lang="ru-RU" dirty="0"/>
        </a:p>
      </dgm:t>
    </dgm:pt>
    <dgm:pt modelId="{9D452117-46C9-44FC-A3FA-3D40DBD19C37}" type="parTrans" cxnId="{0965E693-F46B-4F3D-AF5E-E8F6DDDE9501}">
      <dgm:prSet/>
      <dgm:spPr/>
      <dgm:t>
        <a:bodyPr/>
        <a:lstStyle/>
        <a:p>
          <a:endParaRPr lang="ru-RU"/>
        </a:p>
      </dgm:t>
    </dgm:pt>
    <dgm:pt modelId="{CB60F2EF-F8F1-4E7E-B25C-4564201A65BC}" type="sibTrans" cxnId="{0965E693-F46B-4F3D-AF5E-E8F6DDDE9501}">
      <dgm:prSet/>
      <dgm:spPr/>
      <dgm:t>
        <a:bodyPr/>
        <a:lstStyle/>
        <a:p>
          <a:endParaRPr lang="ru-RU" dirty="0"/>
        </a:p>
      </dgm:t>
    </dgm:pt>
    <dgm:pt modelId="{1E1F3EF0-C78F-4757-88AC-38E106270F19}">
      <dgm:prSet phldrT="[Текст]"/>
      <dgm:spPr/>
      <dgm:t>
        <a:bodyPr/>
        <a:lstStyle/>
        <a:p>
          <a:r>
            <a:rPr lang="ru-RU" dirty="0" smtClean="0"/>
            <a:t>Другие ОУ экологической ориентации</a:t>
          </a:r>
          <a:endParaRPr lang="ru-RU" dirty="0"/>
        </a:p>
      </dgm:t>
    </dgm:pt>
    <dgm:pt modelId="{92C6F86F-A3B0-42E6-AB48-E106BAA705CD}" type="parTrans" cxnId="{648C54C7-9B5E-4CE6-9DF3-1C9BE99A5868}">
      <dgm:prSet/>
      <dgm:spPr/>
      <dgm:t>
        <a:bodyPr/>
        <a:lstStyle/>
        <a:p>
          <a:endParaRPr lang="ru-RU"/>
        </a:p>
      </dgm:t>
    </dgm:pt>
    <dgm:pt modelId="{BB4DBB82-2FE5-4F7A-B24B-777A66B96BED}" type="sibTrans" cxnId="{648C54C7-9B5E-4CE6-9DF3-1C9BE99A5868}">
      <dgm:prSet/>
      <dgm:spPr/>
      <dgm:t>
        <a:bodyPr/>
        <a:lstStyle/>
        <a:p>
          <a:endParaRPr lang="ru-RU" dirty="0"/>
        </a:p>
      </dgm:t>
    </dgm:pt>
    <dgm:pt modelId="{21BE0C51-E060-427B-B19C-A476C34124DE}">
      <dgm:prSet phldrT="[Текст]"/>
      <dgm:spPr/>
      <dgm:t>
        <a:bodyPr/>
        <a:lstStyle/>
        <a:p>
          <a:r>
            <a:rPr lang="ru-RU" dirty="0" smtClean="0"/>
            <a:t>Семёновский ДС</a:t>
          </a:r>
          <a:endParaRPr lang="ru-RU" dirty="0"/>
        </a:p>
      </dgm:t>
    </dgm:pt>
    <dgm:pt modelId="{6323CAF3-BD39-4CAE-B9E6-57214B0FF567}" type="sibTrans" cxnId="{C28BC68D-7DBD-4F67-A414-3E90220A4469}">
      <dgm:prSet/>
      <dgm:spPr/>
      <dgm:t>
        <a:bodyPr/>
        <a:lstStyle/>
        <a:p>
          <a:endParaRPr lang="ru-RU" dirty="0"/>
        </a:p>
      </dgm:t>
    </dgm:pt>
    <dgm:pt modelId="{3F7833F0-2943-4923-9FDF-813CEBDB122A}" type="parTrans" cxnId="{C28BC68D-7DBD-4F67-A414-3E90220A4469}">
      <dgm:prSet/>
      <dgm:spPr/>
      <dgm:t>
        <a:bodyPr/>
        <a:lstStyle/>
        <a:p>
          <a:endParaRPr lang="ru-RU"/>
        </a:p>
      </dgm:t>
    </dgm:pt>
    <dgm:pt modelId="{E9FF6738-8B66-4942-B695-DE984DD0F57A}">
      <dgm:prSet/>
      <dgm:spPr/>
      <dgm:t>
        <a:bodyPr/>
        <a:lstStyle/>
        <a:p>
          <a:r>
            <a:rPr lang="ru-RU" dirty="0" smtClean="0"/>
            <a:t>Природный парк «</a:t>
          </a:r>
          <a:r>
            <a:rPr lang="ru-RU" dirty="0" err="1" smtClean="0"/>
            <a:t>Щербаковский</a:t>
          </a:r>
          <a:r>
            <a:rPr lang="ru-RU" dirty="0" smtClean="0"/>
            <a:t>»</a:t>
          </a:r>
          <a:endParaRPr lang="ru-RU" dirty="0"/>
        </a:p>
      </dgm:t>
    </dgm:pt>
    <dgm:pt modelId="{4A21FE05-9523-467A-941D-189E41F32E9E}" type="parTrans" cxnId="{34D39738-C101-4A8F-96B7-CC1DA0E6AB91}">
      <dgm:prSet/>
      <dgm:spPr/>
      <dgm:t>
        <a:bodyPr/>
        <a:lstStyle/>
        <a:p>
          <a:endParaRPr lang="ru-RU"/>
        </a:p>
      </dgm:t>
    </dgm:pt>
    <dgm:pt modelId="{E11D0915-9DBD-48AB-AC5B-EA97FC02330A}" type="sibTrans" cxnId="{34D39738-C101-4A8F-96B7-CC1DA0E6AB91}">
      <dgm:prSet/>
      <dgm:spPr/>
      <dgm:t>
        <a:bodyPr/>
        <a:lstStyle/>
        <a:p>
          <a:endParaRPr lang="ru-RU"/>
        </a:p>
      </dgm:t>
    </dgm:pt>
    <dgm:pt modelId="{46386A97-5362-487A-BFE9-CE5F3AACFF17}" type="pres">
      <dgm:prSet presAssocID="{0794532D-8657-4EE7-B4F4-DC581AECDA2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24F004-9DE5-486D-B847-604493AABADE}" type="pres">
      <dgm:prSet presAssocID="{E86DEFEB-3A47-49C4-BBF6-54475CA0AC4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310444-C2E0-4E05-9226-97E943B487D0}" type="pres">
      <dgm:prSet presAssocID="{E86DEFEB-3A47-49C4-BBF6-54475CA0AC4F}" presName="spNode" presStyleCnt="0"/>
      <dgm:spPr/>
      <dgm:t>
        <a:bodyPr/>
        <a:lstStyle/>
        <a:p>
          <a:endParaRPr lang="ru-RU"/>
        </a:p>
      </dgm:t>
    </dgm:pt>
    <dgm:pt modelId="{39497C63-09D3-4A6C-8398-C3DE4131B6A3}" type="pres">
      <dgm:prSet presAssocID="{386BE221-6427-4C33-8410-E9D490FFA0F2}" presName="sibTrans" presStyleLbl="sibTrans1D1" presStyleIdx="0" presStyleCnt="6"/>
      <dgm:spPr/>
      <dgm:t>
        <a:bodyPr/>
        <a:lstStyle/>
        <a:p>
          <a:endParaRPr lang="ru-RU"/>
        </a:p>
      </dgm:t>
    </dgm:pt>
    <dgm:pt modelId="{480D557E-2D76-42BA-90A4-D3045F28BACD}" type="pres">
      <dgm:prSet presAssocID="{21BE0C51-E060-427B-B19C-A476C34124D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6BAA41-947F-44BD-9038-DD5639C6E5C2}" type="pres">
      <dgm:prSet presAssocID="{21BE0C51-E060-427B-B19C-A476C34124DE}" presName="spNode" presStyleCnt="0"/>
      <dgm:spPr/>
      <dgm:t>
        <a:bodyPr/>
        <a:lstStyle/>
        <a:p>
          <a:endParaRPr lang="ru-RU"/>
        </a:p>
      </dgm:t>
    </dgm:pt>
    <dgm:pt modelId="{C1EF26C8-C586-4ED6-82DC-7668B7717FA7}" type="pres">
      <dgm:prSet presAssocID="{6323CAF3-BD39-4CAE-B9E6-57214B0FF567}" presName="sibTrans" presStyleLbl="sibTrans1D1" presStyleIdx="1" presStyleCnt="6"/>
      <dgm:spPr/>
      <dgm:t>
        <a:bodyPr/>
        <a:lstStyle/>
        <a:p>
          <a:endParaRPr lang="ru-RU"/>
        </a:p>
      </dgm:t>
    </dgm:pt>
    <dgm:pt modelId="{4EF3181A-1980-4916-BD24-297DD4E9FC69}" type="pres">
      <dgm:prSet presAssocID="{0359091C-3AE9-497C-AD8C-79A3F7BEEFC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736772-8B07-4528-B969-696CF7092581}" type="pres">
      <dgm:prSet presAssocID="{0359091C-3AE9-497C-AD8C-79A3F7BEEFCB}" presName="spNode" presStyleCnt="0"/>
      <dgm:spPr/>
      <dgm:t>
        <a:bodyPr/>
        <a:lstStyle/>
        <a:p>
          <a:endParaRPr lang="ru-RU"/>
        </a:p>
      </dgm:t>
    </dgm:pt>
    <dgm:pt modelId="{9F053606-DCF7-4CD1-9889-7E0B50DB285A}" type="pres">
      <dgm:prSet presAssocID="{43C983A6-E37D-4C2E-8180-690379DC7B51}" presName="sibTrans" presStyleLbl="sibTrans1D1" presStyleIdx="2" presStyleCnt="6"/>
      <dgm:spPr/>
      <dgm:t>
        <a:bodyPr/>
        <a:lstStyle/>
        <a:p>
          <a:endParaRPr lang="ru-RU"/>
        </a:p>
      </dgm:t>
    </dgm:pt>
    <dgm:pt modelId="{E1800A6C-00D0-498C-B27D-6FBB856C3AD5}" type="pres">
      <dgm:prSet presAssocID="{D7BD70D5-24C6-4583-90F1-190371CE7D8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3F3774-AAD0-4CCC-B127-08EBCCAA6940}" type="pres">
      <dgm:prSet presAssocID="{D7BD70D5-24C6-4583-90F1-190371CE7D8D}" presName="spNode" presStyleCnt="0"/>
      <dgm:spPr/>
      <dgm:t>
        <a:bodyPr/>
        <a:lstStyle/>
        <a:p>
          <a:endParaRPr lang="ru-RU"/>
        </a:p>
      </dgm:t>
    </dgm:pt>
    <dgm:pt modelId="{77241788-C0AD-4A6A-951E-A755103CEFD4}" type="pres">
      <dgm:prSet presAssocID="{CB60F2EF-F8F1-4E7E-B25C-4564201A65BC}" presName="sibTrans" presStyleLbl="sibTrans1D1" presStyleIdx="3" presStyleCnt="6"/>
      <dgm:spPr/>
      <dgm:t>
        <a:bodyPr/>
        <a:lstStyle/>
        <a:p>
          <a:endParaRPr lang="ru-RU"/>
        </a:p>
      </dgm:t>
    </dgm:pt>
    <dgm:pt modelId="{9AE90C01-9AEA-4119-B4DF-C5AD03E480D8}" type="pres">
      <dgm:prSet presAssocID="{1E1F3EF0-C78F-4757-88AC-38E106270F1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897D4-80FB-4C08-A78B-CF017E1DD586}" type="pres">
      <dgm:prSet presAssocID="{1E1F3EF0-C78F-4757-88AC-38E106270F19}" presName="spNode" presStyleCnt="0"/>
      <dgm:spPr/>
      <dgm:t>
        <a:bodyPr/>
        <a:lstStyle/>
        <a:p>
          <a:endParaRPr lang="ru-RU"/>
        </a:p>
      </dgm:t>
    </dgm:pt>
    <dgm:pt modelId="{B272566A-2ABE-41E2-BF5E-F768AB3392BA}" type="pres">
      <dgm:prSet presAssocID="{BB4DBB82-2FE5-4F7A-B24B-777A66B96BED}" presName="sibTrans" presStyleLbl="sibTrans1D1" presStyleIdx="4" presStyleCnt="6"/>
      <dgm:spPr/>
      <dgm:t>
        <a:bodyPr/>
        <a:lstStyle/>
        <a:p>
          <a:endParaRPr lang="ru-RU"/>
        </a:p>
      </dgm:t>
    </dgm:pt>
    <dgm:pt modelId="{878C4EB4-9724-4A3D-A501-AAE04E5572F2}" type="pres">
      <dgm:prSet presAssocID="{E9FF6738-8B66-4942-B695-DE984DD0F57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E36B28-1BB9-4924-B04F-1E107397804D}" type="pres">
      <dgm:prSet presAssocID="{E9FF6738-8B66-4942-B695-DE984DD0F57A}" presName="spNode" presStyleCnt="0"/>
      <dgm:spPr/>
      <dgm:t>
        <a:bodyPr/>
        <a:lstStyle/>
        <a:p>
          <a:endParaRPr lang="ru-RU"/>
        </a:p>
      </dgm:t>
    </dgm:pt>
    <dgm:pt modelId="{059C6A71-7468-4A7E-B172-C2CB01F0704A}" type="pres">
      <dgm:prSet presAssocID="{E11D0915-9DBD-48AB-AC5B-EA97FC02330A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A3A08216-F59C-4678-9C66-FE5C45E19A6A}" type="presOf" srcId="{BB4DBB82-2FE5-4F7A-B24B-777A66B96BED}" destId="{B272566A-2ABE-41E2-BF5E-F768AB3392BA}" srcOrd="0" destOrd="0" presId="urn:microsoft.com/office/officeart/2005/8/layout/cycle5"/>
    <dgm:cxn modelId="{34D39738-C101-4A8F-96B7-CC1DA0E6AB91}" srcId="{0794532D-8657-4EE7-B4F4-DC581AECDA2C}" destId="{E9FF6738-8B66-4942-B695-DE984DD0F57A}" srcOrd="5" destOrd="0" parTransId="{4A21FE05-9523-467A-941D-189E41F32E9E}" sibTransId="{E11D0915-9DBD-48AB-AC5B-EA97FC02330A}"/>
    <dgm:cxn modelId="{864486B2-B1CF-467F-883F-AA02D9765217}" srcId="{0794532D-8657-4EE7-B4F4-DC581AECDA2C}" destId="{E86DEFEB-3A47-49C4-BBF6-54475CA0AC4F}" srcOrd="0" destOrd="0" parTransId="{404F9313-F281-48CA-A696-AF10E3D6833E}" sibTransId="{386BE221-6427-4C33-8410-E9D490FFA0F2}"/>
    <dgm:cxn modelId="{997A52CB-57C5-47ED-B4CC-2A7B3D2F706F}" type="presOf" srcId="{21BE0C51-E060-427B-B19C-A476C34124DE}" destId="{480D557E-2D76-42BA-90A4-D3045F28BACD}" srcOrd="0" destOrd="0" presId="urn:microsoft.com/office/officeart/2005/8/layout/cycle5"/>
    <dgm:cxn modelId="{857652BD-0573-4BA6-92AA-D8ECF7F59980}" type="presOf" srcId="{E9FF6738-8B66-4942-B695-DE984DD0F57A}" destId="{878C4EB4-9724-4A3D-A501-AAE04E5572F2}" srcOrd="0" destOrd="0" presId="urn:microsoft.com/office/officeart/2005/8/layout/cycle5"/>
    <dgm:cxn modelId="{67C62DD7-1BAC-42B4-9008-E485C2C356D2}" type="presOf" srcId="{D7BD70D5-24C6-4583-90F1-190371CE7D8D}" destId="{E1800A6C-00D0-498C-B27D-6FBB856C3AD5}" srcOrd="0" destOrd="0" presId="urn:microsoft.com/office/officeart/2005/8/layout/cycle5"/>
    <dgm:cxn modelId="{F2BF760C-C6D9-45B7-BC4C-F056E7A2E735}" type="presOf" srcId="{1E1F3EF0-C78F-4757-88AC-38E106270F19}" destId="{9AE90C01-9AEA-4119-B4DF-C5AD03E480D8}" srcOrd="0" destOrd="0" presId="urn:microsoft.com/office/officeart/2005/8/layout/cycle5"/>
    <dgm:cxn modelId="{C46AF04D-AF0B-4EBF-9A5F-794AC0F54E13}" type="presOf" srcId="{386BE221-6427-4C33-8410-E9D490FFA0F2}" destId="{39497C63-09D3-4A6C-8398-C3DE4131B6A3}" srcOrd="0" destOrd="0" presId="urn:microsoft.com/office/officeart/2005/8/layout/cycle5"/>
    <dgm:cxn modelId="{C28BC68D-7DBD-4F67-A414-3E90220A4469}" srcId="{0794532D-8657-4EE7-B4F4-DC581AECDA2C}" destId="{21BE0C51-E060-427B-B19C-A476C34124DE}" srcOrd="1" destOrd="0" parTransId="{3F7833F0-2943-4923-9FDF-813CEBDB122A}" sibTransId="{6323CAF3-BD39-4CAE-B9E6-57214B0FF567}"/>
    <dgm:cxn modelId="{4603CF10-8C1E-4BA6-B292-08E152D7EB0A}" type="presOf" srcId="{CB60F2EF-F8F1-4E7E-B25C-4564201A65BC}" destId="{77241788-C0AD-4A6A-951E-A755103CEFD4}" srcOrd="0" destOrd="0" presId="urn:microsoft.com/office/officeart/2005/8/layout/cycle5"/>
    <dgm:cxn modelId="{96C287C8-95ED-41D2-AF0A-53507C3FE073}" type="presOf" srcId="{43C983A6-E37D-4C2E-8180-690379DC7B51}" destId="{9F053606-DCF7-4CD1-9889-7E0B50DB285A}" srcOrd="0" destOrd="0" presId="urn:microsoft.com/office/officeart/2005/8/layout/cycle5"/>
    <dgm:cxn modelId="{0965E693-F46B-4F3D-AF5E-E8F6DDDE9501}" srcId="{0794532D-8657-4EE7-B4F4-DC581AECDA2C}" destId="{D7BD70D5-24C6-4583-90F1-190371CE7D8D}" srcOrd="3" destOrd="0" parTransId="{9D452117-46C9-44FC-A3FA-3D40DBD19C37}" sibTransId="{CB60F2EF-F8F1-4E7E-B25C-4564201A65BC}"/>
    <dgm:cxn modelId="{7996976F-7BA2-4436-8786-696A58E2F1E1}" srcId="{0794532D-8657-4EE7-B4F4-DC581AECDA2C}" destId="{0359091C-3AE9-497C-AD8C-79A3F7BEEFCB}" srcOrd="2" destOrd="0" parTransId="{80917AC7-EE21-4E67-BDA1-A9E6C7C118B7}" sibTransId="{43C983A6-E37D-4C2E-8180-690379DC7B51}"/>
    <dgm:cxn modelId="{7F2F778C-794F-4B1A-B8B7-356E2DC3B093}" type="presOf" srcId="{0359091C-3AE9-497C-AD8C-79A3F7BEEFCB}" destId="{4EF3181A-1980-4916-BD24-297DD4E9FC69}" srcOrd="0" destOrd="0" presId="urn:microsoft.com/office/officeart/2005/8/layout/cycle5"/>
    <dgm:cxn modelId="{556D0209-38C6-437C-AEF3-346FF3C7AEFA}" type="presOf" srcId="{E11D0915-9DBD-48AB-AC5B-EA97FC02330A}" destId="{059C6A71-7468-4A7E-B172-C2CB01F0704A}" srcOrd="0" destOrd="0" presId="urn:microsoft.com/office/officeart/2005/8/layout/cycle5"/>
    <dgm:cxn modelId="{7D239184-EF60-47E2-BC1C-D280F665EB69}" type="presOf" srcId="{0794532D-8657-4EE7-B4F4-DC581AECDA2C}" destId="{46386A97-5362-487A-BFE9-CE5F3AACFF17}" srcOrd="0" destOrd="0" presId="urn:microsoft.com/office/officeart/2005/8/layout/cycle5"/>
    <dgm:cxn modelId="{0AF04879-DF16-49C8-92EF-23C3E743494E}" type="presOf" srcId="{6323CAF3-BD39-4CAE-B9E6-57214B0FF567}" destId="{C1EF26C8-C586-4ED6-82DC-7668B7717FA7}" srcOrd="0" destOrd="0" presId="urn:microsoft.com/office/officeart/2005/8/layout/cycle5"/>
    <dgm:cxn modelId="{648C54C7-9B5E-4CE6-9DF3-1C9BE99A5868}" srcId="{0794532D-8657-4EE7-B4F4-DC581AECDA2C}" destId="{1E1F3EF0-C78F-4757-88AC-38E106270F19}" srcOrd="4" destOrd="0" parTransId="{92C6F86F-A3B0-42E6-AB48-E106BAA705CD}" sibTransId="{BB4DBB82-2FE5-4F7A-B24B-777A66B96BED}"/>
    <dgm:cxn modelId="{AE3C5365-A3C1-4887-AFD9-43F3C3C07A77}" type="presOf" srcId="{E86DEFEB-3A47-49C4-BBF6-54475CA0AC4F}" destId="{7224F004-9DE5-486D-B847-604493AABADE}" srcOrd="0" destOrd="0" presId="urn:microsoft.com/office/officeart/2005/8/layout/cycle5"/>
    <dgm:cxn modelId="{EE3D12B0-5F87-4F19-993D-856F2944E37D}" type="presParOf" srcId="{46386A97-5362-487A-BFE9-CE5F3AACFF17}" destId="{7224F004-9DE5-486D-B847-604493AABADE}" srcOrd="0" destOrd="0" presId="urn:microsoft.com/office/officeart/2005/8/layout/cycle5"/>
    <dgm:cxn modelId="{C1E9FFBE-EF6B-406F-B7F3-EF55ADE38D14}" type="presParOf" srcId="{46386A97-5362-487A-BFE9-CE5F3AACFF17}" destId="{C0310444-C2E0-4E05-9226-97E943B487D0}" srcOrd="1" destOrd="0" presId="urn:microsoft.com/office/officeart/2005/8/layout/cycle5"/>
    <dgm:cxn modelId="{671AE16B-CB61-4E13-8723-63BAA94C6B1D}" type="presParOf" srcId="{46386A97-5362-487A-BFE9-CE5F3AACFF17}" destId="{39497C63-09D3-4A6C-8398-C3DE4131B6A3}" srcOrd="2" destOrd="0" presId="urn:microsoft.com/office/officeart/2005/8/layout/cycle5"/>
    <dgm:cxn modelId="{8DC77130-65EE-4DD5-869E-A0AA48BBC9DE}" type="presParOf" srcId="{46386A97-5362-487A-BFE9-CE5F3AACFF17}" destId="{480D557E-2D76-42BA-90A4-D3045F28BACD}" srcOrd="3" destOrd="0" presId="urn:microsoft.com/office/officeart/2005/8/layout/cycle5"/>
    <dgm:cxn modelId="{0C2DB5CC-53C7-4F0F-9338-5572B72512FC}" type="presParOf" srcId="{46386A97-5362-487A-BFE9-CE5F3AACFF17}" destId="{386BAA41-947F-44BD-9038-DD5639C6E5C2}" srcOrd="4" destOrd="0" presId="urn:microsoft.com/office/officeart/2005/8/layout/cycle5"/>
    <dgm:cxn modelId="{61ADE3FE-93DE-4CE1-9317-75E15BBFB77C}" type="presParOf" srcId="{46386A97-5362-487A-BFE9-CE5F3AACFF17}" destId="{C1EF26C8-C586-4ED6-82DC-7668B7717FA7}" srcOrd="5" destOrd="0" presId="urn:microsoft.com/office/officeart/2005/8/layout/cycle5"/>
    <dgm:cxn modelId="{F98827CB-E741-435C-87B2-3A9F1118C67A}" type="presParOf" srcId="{46386A97-5362-487A-BFE9-CE5F3AACFF17}" destId="{4EF3181A-1980-4916-BD24-297DD4E9FC69}" srcOrd="6" destOrd="0" presId="urn:microsoft.com/office/officeart/2005/8/layout/cycle5"/>
    <dgm:cxn modelId="{2696779A-CCBC-49C0-B916-195336F554AF}" type="presParOf" srcId="{46386A97-5362-487A-BFE9-CE5F3AACFF17}" destId="{B2736772-8B07-4528-B969-696CF7092581}" srcOrd="7" destOrd="0" presId="urn:microsoft.com/office/officeart/2005/8/layout/cycle5"/>
    <dgm:cxn modelId="{1461B611-0A1A-4E52-A6C2-E1090DE288DB}" type="presParOf" srcId="{46386A97-5362-487A-BFE9-CE5F3AACFF17}" destId="{9F053606-DCF7-4CD1-9889-7E0B50DB285A}" srcOrd="8" destOrd="0" presId="urn:microsoft.com/office/officeart/2005/8/layout/cycle5"/>
    <dgm:cxn modelId="{F3307E14-E971-4146-9326-F1DD67636C8D}" type="presParOf" srcId="{46386A97-5362-487A-BFE9-CE5F3AACFF17}" destId="{E1800A6C-00D0-498C-B27D-6FBB856C3AD5}" srcOrd="9" destOrd="0" presId="urn:microsoft.com/office/officeart/2005/8/layout/cycle5"/>
    <dgm:cxn modelId="{EC40FC7B-5FD3-417C-A2C6-CBA84F35D095}" type="presParOf" srcId="{46386A97-5362-487A-BFE9-CE5F3AACFF17}" destId="{363F3774-AAD0-4CCC-B127-08EBCCAA6940}" srcOrd="10" destOrd="0" presId="urn:microsoft.com/office/officeart/2005/8/layout/cycle5"/>
    <dgm:cxn modelId="{28E1A133-AAC0-4816-BF12-E5D656973AF4}" type="presParOf" srcId="{46386A97-5362-487A-BFE9-CE5F3AACFF17}" destId="{77241788-C0AD-4A6A-951E-A755103CEFD4}" srcOrd="11" destOrd="0" presId="urn:microsoft.com/office/officeart/2005/8/layout/cycle5"/>
    <dgm:cxn modelId="{84CAB7E2-790C-4C21-9288-A9EE5FC66ABE}" type="presParOf" srcId="{46386A97-5362-487A-BFE9-CE5F3AACFF17}" destId="{9AE90C01-9AEA-4119-B4DF-C5AD03E480D8}" srcOrd="12" destOrd="0" presId="urn:microsoft.com/office/officeart/2005/8/layout/cycle5"/>
    <dgm:cxn modelId="{3CB5A688-597F-4CB2-B515-58D3918BF859}" type="presParOf" srcId="{46386A97-5362-487A-BFE9-CE5F3AACFF17}" destId="{4A9897D4-80FB-4C08-A78B-CF017E1DD586}" srcOrd="13" destOrd="0" presId="urn:microsoft.com/office/officeart/2005/8/layout/cycle5"/>
    <dgm:cxn modelId="{76CBD70D-7319-45A5-8600-F62A349E5914}" type="presParOf" srcId="{46386A97-5362-487A-BFE9-CE5F3AACFF17}" destId="{B272566A-2ABE-41E2-BF5E-F768AB3392BA}" srcOrd="14" destOrd="0" presId="urn:microsoft.com/office/officeart/2005/8/layout/cycle5"/>
    <dgm:cxn modelId="{54EC33C2-05EF-45C6-BADC-F2F4E3B2A61B}" type="presParOf" srcId="{46386A97-5362-487A-BFE9-CE5F3AACFF17}" destId="{878C4EB4-9724-4A3D-A501-AAE04E5572F2}" srcOrd="15" destOrd="0" presId="urn:microsoft.com/office/officeart/2005/8/layout/cycle5"/>
    <dgm:cxn modelId="{6AE04EC9-BE89-419D-9D2B-42BE788E2F93}" type="presParOf" srcId="{46386A97-5362-487A-BFE9-CE5F3AACFF17}" destId="{58E36B28-1BB9-4924-B04F-1E107397804D}" srcOrd="16" destOrd="0" presId="urn:microsoft.com/office/officeart/2005/8/layout/cycle5"/>
    <dgm:cxn modelId="{6707A963-FAA2-4425-BE45-45CA4369A942}" type="presParOf" srcId="{46386A97-5362-487A-BFE9-CE5F3AACFF17}" destId="{059C6A71-7468-4A7E-B172-C2CB01F0704A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0975EB-EA05-45B3-81A3-9437DE2A9205}">
      <dsp:nvSpPr>
        <dsp:cNvPr id="0" name=""/>
        <dsp:cNvSpPr/>
      </dsp:nvSpPr>
      <dsp:spPr>
        <a:xfrm>
          <a:off x="3055881" y="2932034"/>
          <a:ext cx="2117836" cy="211783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 «Мир природы в мире человека»</a:t>
          </a:r>
          <a:endParaRPr lang="ru-RU" sz="2500" kern="1200" dirty="0"/>
        </a:p>
      </dsp:txBody>
      <dsp:txXfrm>
        <a:off x="3055881" y="2932034"/>
        <a:ext cx="2117836" cy="2117836"/>
      </dsp:txXfrm>
    </dsp:sp>
    <dsp:sp modelId="{E844C0BE-3016-410A-B87B-21EEE029C7EA}">
      <dsp:nvSpPr>
        <dsp:cNvPr id="0" name=""/>
        <dsp:cNvSpPr/>
      </dsp:nvSpPr>
      <dsp:spPr>
        <a:xfrm rot="10800000">
          <a:off x="1006602" y="3689161"/>
          <a:ext cx="1936569" cy="60358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6910D3-945C-46AE-B79C-C0EA738DE16F}">
      <dsp:nvSpPr>
        <dsp:cNvPr id="0" name=""/>
        <dsp:cNvSpPr/>
      </dsp:nvSpPr>
      <dsp:spPr>
        <a:xfrm>
          <a:off x="630" y="3186175"/>
          <a:ext cx="2011944" cy="160955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Качественно новое образование</a:t>
          </a:r>
          <a:endParaRPr lang="ru-RU" sz="1900" kern="1200" dirty="0"/>
        </a:p>
      </dsp:txBody>
      <dsp:txXfrm>
        <a:off x="630" y="3186175"/>
        <a:ext cx="2011944" cy="1609555"/>
      </dsp:txXfrm>
    </dsp:sp>
    <dsp:sp modelId="{E1192665-E6B4-420D-9863-17AFABDA7EA0}">
      <dsp:nvSpPr>
        <dsp:cNvPr id="0" name=""/>
        <dsp:cNvSpPr/>
      </dsp:nvSpPr>
      <dsp:spPr>
        <a:xfrm rot="13500000">
          <a:off x="1633368" y="2176014"/>
          <a:ext cx="1936569" cy="60358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459284"/>
            <a:satOff val="68"/>
            <a:lumOff val="-161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FD9090-30C1-4946-B371-D2DA60B9B9D3}">
      <dsp:nvSpPr>
        <dsp:cNvPr id="0" name=""/>
        <dsp:cNvSpPr/>
      </dsp:nvSpPr>
      <dsp:spPr>
        <a:xfrm>
          <a:off x="911000" y="988347"/>
          <a:ext cx="2011944" cy="1609555"/>
        </a:xfrm>
        <a:prstGeom prst="roundRect">
          <a:avLst>
            <a:gd name="adj" fmla="val 10000"/>
          </a:avLst>
        </a:prstGeom>
        <a:solidFill>
          <a:schemeClr val="accent5">
            <a:hueOff val="-459284"/>
            <a:satOff val="68"/>
            <a:lumOff val="-1618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-459284"/>
              <a:satOff val="68"/>
              <a:lumOff val="-1618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Здоровая и дружественная школа</a:t>
          </a:r>
          <a:endParaRPr lang="ru-RU" sz="1900" kern="1200" dirty="0"/>
        </a:p>
      </dsp:txBody>
      <dsp:txXfrm>
        <a:off x="911000" y="988347"/>
        <a:ext cx="2011944" cy="1609555"/>
      </dsp:txXfrm>
    </dsp:sp>
    <dsp:sp modelId="{B4957232-31E3-419C-A67B-F94679A739B3}">
      <dsp:nvSpPr>
        <dsp:cNvPr id="0" name=""/>
        <dsp:cNvSpPr/>
      </dsp:nvSpPr>
      <dsp:spPr>
        <a:xfrm rot="16200000">
          <a:off x="3146515" y="1549247"/>
          <a:ext cx="1936569" cy="60358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918568"/>
            <a:satOff val="135"/>
            <a:lumOff val="-323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638F7F-8997-443B-B326-40EFAA1FF014}">
      <dsp:nvSpPr>
        <dsp:cNvPr id="0" name=""/>
        <dsp:cNvSpPr/>
      </dsp:nvSpPr>
      <dsp:spPr>
        <a:xfrm>
          <a:off x="3108827" y="77977"/>
          <a:ext cx="2011944" cy="1609555"/>
        </a:xfrm>
        <a:prstGeom prst="roundRect">
          <a:avLst>
            <a:gd name="adj" fmla="val 10000"/>
          </a:avLst>
        </a:prstGeom>
        <a:solidFill>
          <a:schemeClr val="accent5">
            <a:hueOff val="-918568"/>
            <a:satOff val="135"/>
            <a:lumOff val="-3236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-918568"/>
              <a:satOff val="135"/>
              <a:lumOff val="-3236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Сопровождение</a:t>
          </a:r>
          <a:endParaRPr lang="ru-RU" sz="1900" kern="1200" dirty="0"/>
        </a:p>
      </dsp:txBody>
      <dsp:txXfrm>
        <a:off x="3108827" y="77977"/>
        <a:ext cx="2011944" cy="1609555"/>
      </dsp:txXfrm>
    </dsp:sp>
    <dsp:sp modelId="{761332E2-6D84-45F3-A22F-C7300460A8E1}">
      <dsp:nvSpPr>
        <dsp:cNvPr id="0" name=""/>
        <dsp:cNvSpPr/>
      </dsp:nvSpPr>
      <dsp:spPr>
        <a:xfrm rot="18900000">
          <a:off x="4659662" y="2176014"/>
          <a:ext cx="1936569" cy="60358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1377853"/>
            <a:satOff val="203"/>
            <a:lumOff val="-48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66A8DA-5BEF-4A62-827D-6A6C52ADA2FD}">
      <dsp:nvSpPr>
        <dsp:cNvPr id="0" name=""/>
        <dsp:cNvSpPr/>
      </dsp:nvSpPr>
      <dsp:spPr>
        <a:xfrm>
          <a:off x="5306655" y="988347"/>
          <a:ext cx="2011944" cy="1609555"/>
        </a:xfrm>
        <a:prstGeom prst="roundRect">
          <a:avLst>
            <a:gd name="adj" fmla="val 10000"/>
          </a:avLst>
        </a:prstGeom>
        <a:solidFill>
          <a:schemeClr val="accent5">
            <a:hueOff val="-1377853"/>
            <a:satOff val="203"/>
            <a:lumOff val="-4853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-1377853"/>
              <a:satOff val="203"/>
              <a:lumOff val="-4853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Россия – моё Отечество</a:t>
          </a:r>
          <a:endParaRPr lang="ru-RU" sz="1900" kern="1200" dirty="0"/>
        </a:p>
      </dsp:txBody>
      <dsp:txXfrm>
        <a:off x="5306655" y="988347"/>
        <a:ext cx="2011944" cy="1609555"/>
      </dsp:txXfrm>
    </dsp:sp>
    <dsp:sp modelId="{18C67BF5-DC7B-49D7-BAC4-19CB0AD2DCBA}">
      <dsp:nvSpPr>
        <dsp:cNvPr id="0" name=""/>
        <dsp:cNvSpPr/>
      </dsp:nvSpPr>
      <dsp:spPr>
        <a:xfrm>
          <a:off x="5286428" y="3689161"/>
          <a:ext cx="1936569" cy="60358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1837137"/>
            <a:satOff val="270"/>
            <a:lumOff val="-647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B685C-0B0B-45C1-B7DB-CBDE4B2E8BCB}">
      <dsp:nvSpPr>
        <dsp:cNvPr id="0" name=""/>
        <dsp:cNvSpPr/>
      </dsp:nvSpPr>
      <dsp:spPr>
        <a:xfrm>
          <a:off x="6217025" y="3186175"/>
          <a:ext cx="2011944" cy="1609555"/>
        </a:xfrm>
        <a:prstGeom prst="roundRect">
          <a:avLst>
            <a:gd name="adj" fmla="val 10000"/>
          </a:avLst>
        </a:prstGeom>
        <a:solidFill>
          <a:schemeClr val="accent5">
            <a:hueOff val="-1837137"/>
            <a:satOff val="270"/>
            <a:lumOff val="-6471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-1837137"/>
              <a:satOff val="270"/>
              <a:lumOff val="-6471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Цифровая школа</a:t>
          </a:r>
          <a:endParaRPr lang="ru-RU" sz="1900" kern="1200" dirty="0"/>
        </a:p>
      </dsp:txBody>
      <dsp:txXfrm>
        <a:off x="6217025" y="3186175"/>
        <a:ext cx="2011944" cy="160955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654A3B-3DAC-40C2-8D4C-CDA82AEC7623}">
      <dsp:nvSpPr>
        <dsp:cNvPr id="0" name=""/>
        <dsp:cNvSpPr/>
      </dsp:nvSpPr>
      <dsp:spPr>
        <a:xfrm>
          <a:off x="140415" y="0"/>
          <a:ext cx="5328591" cy="5328591"/>
        </a:xfrm>
        <a:prstGeom prst="triangle">
          <a:avLst/>
        </a:prstGeom>
        <a:gradFill rotWithShape="1">
          <a:gsLst>
            <a:gs pos="0">
              <a:schemeClr val="accent1">
                <a:tint val="98000"/>
                <a:shade val="25000"/>
                <a:satMod val="250000"/>
              </a:schemeClr>
            </a:gs>
            <a:gs pos="68000">
              <a:schemeClr val="accent1">
                <a:tint val="86000"/>
                <a:satMod val="115000"/>
              </a:schemeClr>
            </a:gs>
            <a:gs pos="100000">
              <a:schemeClr val="accent1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solidFill>
            <a:schemeClr val="tx2">
              <a:lumMod val="50000"/>
            </a:schemeClr>
          </a:solidFill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12437E56-76A9-46FA-988A-3BDAFE43B019}">
      <dsp:nvSpPr>
        <dsp:cNvPr id="0" name=""/>
        <dsp:cNvSpPr/>
      </dsp:nvSpPr>
      <dsp:spPr>
        <a:xfrm>
          <a:off x="2804711" y="535721"/>
          <a:ext cx="3463584" cy="12613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err="1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</a:rPr>
            <a:t>Экологоориентированные</a:t>
          </a:r>
          <a:r>
            <a:rPr lang="ru-RU" sz="1700" b="1" kern="1200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</a:rPr>
            <a:t> уроки.</a:t>
          </a:r>
          <a:endParaRPr lang="ru-RU" sz="1700" kern="1200" dirty="0">
            <a:ln>
              <a:solidFill>
                <a:schemeClr val="accent1">
                  <a:lumMod val="50000"/>
                </a:schemeClr>
              </a:solidFill>
            </a:ln>
            <a:solidFill>
              <a:schemeClr val="tx2">
                <a:lumMod val="50000"/>
              </a:schemeClr>
            </a:solidFill>
          </a:endParaRPr>
        </a:p>
      </dsp:txBody>
      <dsp:txXfrm>
        <a:off x="2804711" y="535721"/>
        <a:ext cx="3463584" cy="1261377"/>
      </dsp:txXfrm>
    </dsp:sp>
    <dsp:sp modelId="{B068DA05-335B-4834-AD77-5E502395FD66}">
      <dsp:nvSpPr>
        <dsp:cNvPr id="0" name=""/>
        <dsp:cNvSpPr/>
      </dsp:nvSpPr>
      <dsp:spPr>
        <a:xfrm>
          <a:off x="2804711" y="1954771"/>
          <a:ext cx="3463584" cy="12613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</a:rPr>
            <a:t>Разработка  и внедрение </a:t>
          </a:r>
          <a:r>
            <a:rPr lang="ru-RU" sz="1700" b="1" kern="1200" dirty="0" err="1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</a:rPr>
            <a:t>экологоориентированных</a:t>
          </a:r>
          <a:r>
            <a:rPr lang="ru-RU" sz="1700" b="1" kern="1200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</a:rPr>
            <a:t> курсов.</a:t>
          </a:r>
        </a:p>
      </dsp:txBody>
      <dsp:txXfrm>
        <a:off x="2804711" y="1954771"/>
        <a:ext cx="3463584" cy="1261377"/>
      </dsp:txXfrm>
    </dsp:sp>
    <dsp:sp modelId="{826BD7B0-657A-4C3A-884B-5843E3C69581}">
      <dsp:nvSpPr>
        <dsp:cNvPr id="0" name=""/>
        <dsp:cNvSpPr/>
      </dsp:nvSpPr>
      <dsp:spPr>
        <a:xfrm>
          <a:off x="2804711" y="3373820"/>
          <a:ext cx="3463584" cy="12613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</a:rPr>
            <a:t>Организация исследовательской, проектной деятельности учащихся</a:t>
          </a:r>
          <a:endParaRPr lang="ru-RU" sz="1700" kern="1200" dirty="0">
            <a:ln>
              <a:solidFill>
                <a:schemeClr val="accent1">
                  <a:lumMod val="50000"/>
                </a:schemeClr>
              </a:solidFill>
            </a:ln>
            <a:solidFill>
              <a:schemeClr val="tx2">
                <a:lumMod val="50000"/>
              </a:schemeClr>
            </a:solidFill>
          </a:endParaRPr>
        </a:p>
      </dsp:txBody>
      <dsp:txXfrm>
        <a:off x="2804711" y="3373820"/>
        <a:ext cx="3463584" cy="126137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545D2-AB64-471D-80AE-A37088DA1658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FBFCC-1024-4A35-A399-6FABABAA6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FBFCC-1024-4A35-A399-6FABABAA635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FBFCC-1024-4A35-A399-6FABABAA635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FBFCC-1024-4A35-A399-6FABABAA635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FBFCC-1024-4A35-A399-6FABABAA635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FBFCC-1024-4A35-A399-6FABABAA635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D785-084D-4A94-8E05-EA2175ED4009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46CE1-AEB1-4FF5-9111-B3570FED5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D785-084D-4A94-8E05-EA2175ED4009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46CE1-AEB1-4FF5-9111-B3570FED5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D785-084D-4A94-8E05-EA2175ED4009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46CE1-AEB1-4FF5-9111-B3570FED5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D785-084D-4A94-8E05-EA2175ED4009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46CE1-AEB1-4FF5-9111-B3570FED5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D785-084D-4A94-8E05-EA2175ED4009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46CE1-AEB1-4FF5-9111-B3570FED5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D785-084D-4A94-8E05-EA2175ED4009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46CE1-AEB1-4FF5-9111-B3570FED5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D785-084D-4A94-8E05-EA2175ED4009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46CE1-AEB1-4FF5-9111-B3570FED5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D785-084D-4A94-8E05-EA2175ED4009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46CE1-AEB1-4FF5-9111-B3570FED5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D785-084D-4A94-8E05-EA2175ED4009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46CE1-AEB1-4FF5-9111-B3570FED5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D785-084D-4A94-8E05-EA2175ED4009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46CE1-AEB1-4FF5-9111-B3570FED5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D785-084D-4A94-8E05-EA2175ED4009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0646CE1-AEB1-4FF5-9111-B3570FED58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49D785-084D-4A94-8E05-EA2175ED4009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0646CE1-AEB1-4FF5-9111-B3570FED584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semschool@mail.ru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851648" cy="34438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Опытно-экспериментальная площадка «Мир  природы в мире человека»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4437112"/>
            <a:ext cx="7854696" cy="17526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МБОУ Семеновская СОШ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Организация исследовательской, проектной деятельности учащихся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 descr="D:\Архив\Documents and Settings\User\документы Ольга Владимировна\Рисунки Ольга Владимировна\Экология\IMG_08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340768"/>
            <a:ext cx="6840760" cy="3847927"/>
          </a:xfrm>
          <a:prstGeom prst="rect">
            <a:avLst/>
          </a:prstGeom>
          <a:noFill/>
        </p:spPr>
      </p:pic>
      <p:pic>
        <p:nvPicPr>
          <p:cNvPr id="3076" name="Picture 4" descr="D:\Архив\Documents and Settings\User\документы Ольга Владимировна\Рисунки Ольга Владимировна\Экология\IMG_104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92820" y="4581128"/>
            <a:ext cx="3127652" cy="19442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5445224"/>
            <a:ext cx="5760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«Экология растений»</a:t>
            </a:r>
          </a:p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1-4 классы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5157192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+mj-lt"/>
              </a:rPr>
              <a:t>Закладка и результаты опыта «Влияние СМС на развитие проростков тыквы»</a:t>
            </a:r>
            <a:endParaRPr lang="ru-RU" sz="16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Организация исследовательской, проектной деятельности учащихся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5733257"/>
            <a:ext cx="77048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«Экология растений»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1-4 классы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23528" y="6410672"/>
            <a:ext cx="4320480" cy="4473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100" b="1" dirty="0" smtClean="0"/>
              <a:t>Проект  «Герань для мамы»</a:t>
            </a:r>
          </a:p>
          <a:p>
            <a:endParaRPr lang="ru-RU" dirty="0"/>
          </a:p>
        </p:txBody>
      </p:sp>
      <p:pic>
        <p:nvPicPr>
          <p:cNvPr id="6" name="Рисунок 5" descr="P301711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7544" y="980728"/>
            <a:ext cx="6372200" cy="4779150"/>
          </a:xfrm>
          <a:prstGeom prst="rect">
            <a:avLst/>
          </a:prstGeom>
        </p:spPr>
      </p:pic>
      <p:pic>
        <p:nvPicPr>
          <p:cNvPr id="8" name="Рисунок 7" descr="сканирование0016.jpg"/>
          <p:cNvPicPr>
            <a:picLocks noChangeAspect="1"/>
          </p:cNvPicPr>
          <p:nvPr/>
        </p:nvPicPr>
        <p:blipFill>
          <a:blip r:embed="rId3" cstate="email">
            <a:lum bright="-20000"/>
          </a:blip>
          <a:stretch>
            <a:fillRect/>
          </a:stretch>
        </p:blipFill>
        <p:spPr>
          <a:xfrm rot="1221299">
            <a:off x="5042170" y="1537739"/>
            <a:ext cx="3356304" cy="4889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Организация исследовательской, проектной деятельности учащихся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83768" y="6237312"/>
            <a:ext cx="5904656" cy="360040"/>
          </a:xfrm>
        </p:spPr>
        <p:txBody>
          <a:bodyPr/>
          <a:lstStyle/>
          <a:p>
            <a:pPr algn="r"/>
            <a:r>
              <a:rPr lang="ru-RU" sz="3200" dirty="0" smtClean="0"/>
              <a:t>«Экология человека</a:t>
            </a:r>
            <a:r>
              <a:rPr lang="ru-RU" sz="4000" dirty="0" smtClean="0"/>
              <a:t>»</a:t>
            </a:r>
          </a:p>
          <a:p>
            <a:pPr algn="r"/>
            <a:r>
              <a:rPr lang="ru-RU" sz="1800" dirty="0" smtClean="0"/>
              <a:t>5-11 классы</a:t>
            </a:r>
            <a:endParaRPr lang="ru-RU" sz="1800" dirty="0"/>
          </a:p>
        </p:txBody>
      </p:sp>
      <p:pic>
        <p:nvPicPr>
          <p:cNvPr id="7" name="Содержимое 6" descr="P4277260.JPG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lum bright="-10000"/>
          </a:blip>
          <a:srcRect/>
          <a:stretch>
            <a:fillRect/>
          </a:stretch>
        </p:blipFill>
        <p:spPr>
          <a:xfrm>
            <a:off x="395536" y="1844824"/>
            <a:ext cx="5904656" cy="3816424"/>
          </a:xfrm>
        </p:spPr>
      </p:pic>
      <p:sp>
        <p:nvSpPr>
          <p:cNvPr id="8" name="TextBox 7"/>
          <p:cNvSpPr txBox="1"/>
          <p:nvPr/>
        </p:nvSpPr>
        <p:spPr>
          <a:xfrm>
            <a:off x="0" y="5661248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Конференция Научного общества. </a:t>
            </a:r>
          </a:p>
          <a:p>
            <a:r>
              <a:rPr lang="ru-RU" b="1" dirty="0" smtClean="0"/>
              <a:t>Проект «Рекреационные ресурсы России»</a:t>
            </a:r>
            <a:endParaRPr lang="ru-RU" b="1" dirty="0"/>
          </a:p>
        </p:txBody>
      </p:sp>
      <p:pic>
        <p:nvPicPr>
          <p:cNvPr id="6" name="Рисунок 5" descr="сканирование0026.jpg"/>
          <p:cNvPicPr>
            <a:picLocks noChangeAspect="1"/>
          </p:cNvPicPr>
          <p:nvPr/>
        </p:nvPicPr>
        <p:blipFill>
          <a:blip r:embed="rId3" cstate="email">
            <a:lum bright="-20000"/>
          </a:blip>
          <a:srcRect/>
          <a:stretch>
            <a:fillRect/>
          </a:stretch>
        </p:blipFill>
        <p:spPr>
          <a:xfrm rot="1674839">
            <a:off x="5729215" y="2046593"/>
            <a:ext cx="2705298" cy="37034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Организация исследовательской, проектной деятельности учащихся</a:t>
            </a:r>
            <a:endParaRPr lang="ru-RU" sz="3200" dirty="0"/>
          </a:p>
        </p:txBody>
      </p:sp>
      <p:pic>
        <p:nvPicPr>
          <p:cNvPr id="1026" name="Picture 2" descr="H:\4 класс\P42772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-10000"/>
          </a:blip>
          <a:srcRect/>
          <a:stretch>
            <a:fillRect/>
          </a:stretch>
        </p:blipFill>
        <p:spPr bwMode="auto">
          <a:xfrm>
            <a:off x="539552" y="1412776"/>
            <a:ext cx="6261067" cy="38317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5661248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Конференция Научного общества. Проект «Немецкие пословицы. »</a:t>
            </a:r>
            <a:endParaRPr lang="ru-RU" b="1" dirty="0"/>
          </a:p>
        </p:txBody>
      </p:sp>
      <p:pic>
        <p:nvPicPr>
          <p:cNvPr id="1027" name="Picture 3" descr="F:\2012-04 (апр)\сканирование0011.jpg"/>
          <p:cNvPicPr>
            <a:picLocks noChangeAspect="1" noChangeArrowheads="1"/>
          </p:cNvPicPr>
          <p:nvPr/>
        </p:nvPicPr>
        <p:blipFill>
          <a:blip r:embed="rId3" cstate="email">
            <a:lum bright="-20000"/>
          </a:blip>
          <a:srcRect/>
          <a:stretch>
            <a:fillRect/>
          </a:stretch>
        </p:blipFill>
        <p:spPr bwMode="auto">
          <a:xfrm rot="1394475">
            <a:off x="5713245" y="2257335"/>
            <a:ext cx="2704081" cy="4239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Организация исследовательской, проектной деятельности учащихся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75856" y="6093296"/>
            <a:ext cx="5688632" cy="576064"/>
          </a:xfrm>
        </p:spPr>
        <p:txBody>
          <a:bodyPr/>
          <a:lstStyle/>
          <a:p>
            <a:pPr algn="r"/>
            <a:r>
              <a:rPr lang="ru-RU" sz="3200" dirty="0" smtClean="0"/>
              <a:t>«Экология человека»</a:t>
            </a:r>
          </a:p>
          <a:p>
            <a:pPr algn="r"/>
            <a:r>
              <a:rPr lang="ru-RU" sz="1800" dirty="0" smtClean="0"/>
              <a:t>5-11 классы</a:t>
            </a:r>
            <a:endParaRPr lang="ru-RU" sz="1800" dirty="0"/>
          </a:p>
        </p:txBody>
      </p:sp>
      <p:pic>
        <p:nvPicPr>
          <p:cNvPr id="7" name="Содержимое 6" descr="P4277260.JPG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lum bright="-10000"/>
          </a:blip>
          <a:srcRect/>
          <a:stretch>
            <a:fillRect/>
          </a:stretch>
        </p:blipFill>
        <p:spPr>
          <a:xfrm>
            <a:off x="611560" y="1844824"/>
            <a:ext cx="6336704" cy="4094486"/>
          </a:xfrm>
        </p:spPr>
      </p:pic>
      <p:sp>
        <p:nvSpPr>
          <p:cNvPr id="5" name="TextBox 4"/>
          <p:cNvSpPr txBox="1"/>
          <p:nvPr/>
        </p:nvSpPr>
        <p:spPr>
          <a:xfrm>
            <a:off x="0" y="5934670"/>
            <a:ext cx="4644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Конференция НОУ. Проект «Кулинарный антураж в романе А.С. Пушкина «Евгений Онегин»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Организация исследовательской, проектной деятельности учащихся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5157192"/>
            <a:ext cx="5220072" cy="576064"/>
          </a:xfrm>
        </p:spPr>
        <p:txBody>
          <a:bodyPr/>
          <a:lstStyle/>
          <a:p>
            <a:pPr algn="r"/>
            <a:r>
              <a:rPr lang="ru-RU" sz="3200" dirty="0" smtClean="0"/>
              <a:t>«Экология человека»</a:t>
            </a:r>
          </a:p>
          <a:p>
            <a:pPr algn="r"/>
            <a:r>
              <a:rPr lang="ru-RU" sz="1800" dirty="0" smtClean="0"/>
              <a:t>5-11 классы</a:t>
            </a:r>
            <a:endParaRPr lang="ru-RU" sz="1800" dirty="0"/>
          </a:p>
        </p:txBody>
      </p:sp>
      <p:pic>
        <p:nvPicPr>
          <p:cNvPr id="7" name="Содержимое 6" descr="P427726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lum bright="-10000"/>
          </a:blip>
          <a:srcRect l="5276" t="10552" r="6351" b="10308"/>
          <a:stretch>
            <a:fillRect/>
          </a:stretch>
        </p:blipFill>
        <p:spPr>
          <a:xfrm>
            <a:off x="251520" y="1340768"/>
            <a:ext cx="5467807" cy="3672408"/>
          </a:xfrm>
        </p:spPr>
      </p:pic>
      <p:sp>
        <p:nvSpPr>
          <p:cNvPr id="5" name="TextBox 4"/>
          <p:cNvSpPr txBox="1"/>
          <p:nvPr/>
        </p:nvSpPr>
        <p:spPr>
          <a:xfrm>
            <a:off x="0" y="5934670"/>
            <a:ext cx="4644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Конференция НОУ. Проект «Школьная интернет-газета»</a:t>
            </a:r>
            <a:endParaRPr lang="ru-RU" b="1" dirty="0"/>
          </a:p>
        </p:txBody>
      </p:sp>
      <p:pic>
        <p:nvPicPr>
          <p:cNvPr id="1026" name="Picture 2" descr="F:\2012-04 (апр)\сканирование0010.jpg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 rot="1084116">
            <a:off x="5532213" y="2076072"/>
            <a:ext cx="3061472" cy="4035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Цифровая школа</a:t>
            </a:r>
            <a:endParaRPr lang="ru-RU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899592" y="1340768"/>
          <a:ext cx="640871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анирование002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9512" y="476672"/>
            <a:ext cx="4214924" cy="6120680"/>
          </a:xfrm>
        </p:spPr>
      </p:pic>
      <p:pic>
        <p:nvPicPr>
          <p:cNvPr id="5" name="Рисунок 4" descr="сканирование002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4008" y="476672"/>
            <a:ext cx="4257960" cy="6133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0405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Педагоги имеют персональные сайты</a:t>
            </a:r>
            <a:endParaRPr lang="ru-RU" sz="2800" b="1" dirty="0"/>
          </a:p>
        </p:txBody>
      </p:sp>
      <p:pic>
        <p:nvPicPr>
          <p:cNvPr id="4" name="Содержимое 3" descr="сканирование001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-10000"/>
          </a:blip>
          <a:stretch>
            <a:fillRect/>
          </a:stretch>
        </p:blipFill>
        <p:spPr>
          <a:xfrm>
            <a:off x="382185" y="764704"/>
            <a:ext cx="3973791" cy="5696639"/>
          </a:xfrm>
        </p:spPr>
      </p:pic>
      <p:pic>
        <p:nvPicPr>
          <p:cNvPr id="6" name="Рисунок 5" descr="сканирование002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16016" y="812350"/>
            <a:ext cx="3913779" cy="5659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0405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Педагоги имеют персональные сайты</a:t>
            </a:r>
            <a:endParaRPr lang="ru-RU" sz="2800" b="1" dirty="0"/>
          </a:p>
        </p:txBody>
      </p:sp>
      <p:pic>
        <p:nvPicPr>
          <p:cNvPr id="4" name="Содержимое 3" descr="сканирование001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-20000"/>
          </a:blip>
          <a:srcRect/>
          <a:stretch>
            <a:fillRect/>
          </a:stretch>
        </p:blipFill>
        <p:spPr>
          <a:xfrm>
            <a:off x="389198" y="908720"/>
            <a:ext cx="3959765" cy="5552623"/>
          </a:xfrm>
        </p:spPr>
      </p:pic>
      <p:pic>
        <p:nvPicPr>
          <p:cNvPr id="5" name="Рисунок 4" descr="сканирование0020.jpg"/>
          <p:cNvPicPr>
            <a:picLocks noChangeAspect="1"/>
          </p:cNvPicPr>
          <p:nvPr/>
        </p:nvPicPr>
        <p:blipFill>
          <a:blip r:embed="rId3" cstate="email">
            <a:lum bright="-20000"/>
          </a:blip>
          <a:stretch>
            <a:fillRect/>
          </a:stretch>
        </p:blipFill>
        <p:spPr>
          <a:xfrm>
            <a:off x="4932040" y="836712"/>
            <a:ext cx="3943070" cy="5542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Опытно-экспериментальная площадка «Мир  природы в мире человека»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038600" cy="4870141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МБОУ Семеновская СОШ</a:t>
            </a:r>
          </a:p>
          <a:p>
            <a:r>
              <a:rPr lang="ru-RU" dirty="0" smtClean="0"/>
              <a:t>Россия, 404831, Волгоградская область,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Камышинский</a:t>
            </a:r>
            <a:r>
              <a:rPr lang="ru-RU" dirty="0" smtClean="0"/>
              <a:t> район, село Семёновка,</a:t>
            </a:r>
          </a:p>
          <a:p>
            <a:pPr>
              <a:buNone/>
            </a:pPr>
            <a:r>
              <a:rPr lang="ru-RU" dirty="0" smtClean="0"/>
              <a:t>    улица Школьная, дом 6а.</a:t>
            </a:r>
          </a:p>
          <a:p>
            <a:r>
              <a:rPr lang="ru-RU" dirty="0" smtClean="0"/>
              <a:t>Телефон: 8(8445)-77-37-40</a:t>
            </a:r>
          </a:p>
          <a:p>
            <a:r>
              <a:rPr lang="en-US" dirty="0" smtClean="0"/>
              <a:t>e</a:t>
            </a:r>
            <a:r>
              <a:rPr lang="ru-RU" dirty="0" smtClean="0"/>
              <a:t>-</a:t>
            </a:r>
            <a:r>
              <a:rPr lang="en-US" dirty="0" smtClean="0"/>
              <a:t>mail</a:t>
            </a:r>
            <a:r>
              <a:rPr lang="ru-RU" dirty="0" smtClean="0"/>
              <a:t>: </a:t>
            </a:r>
            <a:r>
              <a:rPr lang="en-US" dirty="0" err="1" smtClean="0">
                <a:solidFill>
                  <a:srgbClr val="0070C0"/>
                </a:solidFill>
                <a:hlinkClick r:id="rId2"/>
              </a:rPr>
              <a:t>semschool</a:t>
            </a:r>
            <a:r>
              <a:rPr lang="ru-RU" dirty="0" smtClean="0">
                <a:solidFill>
                  <a:srgbClr val="0070C0"/>
                </a:solidFill>
                <a:hlinkClick r:id="rId2"/>
              </a:rPr>
              <a:t>@</a:t>
            </a:r>
            <a:r>
              <a:rPr lang="en-US" dirty="0" smtClean="0">
                <a:solidFill>
                  <a:srgbClr val="0070C0"/>
                </a:solidFill>
                <a:hlinkClick r:id="rId2"/>
              </a:rPr>
              <a:t>mail</a:t>
            </a:r>
            <a:r>
              <a:rPr lang="ru-RU" dirty="0" smtClean="0">
                <a:solidFill>
                  <a:srgbClr val="0070C0"/>
                </a:solidFill>
                <a:hlinkClick r:id="rId2"/>
              </a:rPr>
              <a:t>.</a:t>
            </a:r>
            <a:r>
              <a:rPr lang="en-US" dirty="0" err="1" smtClean="0">
                <a:solidFill>
                  <a:srgbClr val="0070C0"/>
                </a:solidFill>
                <a:hlinkClick r:id="rId2"/>
              </a:rPr>
              <a:t>ru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5" name="Содержимое 4" descr="сканирование0025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lum bright="-10000"/>
          </a:blip>
          <a:stretch>
            <a:fillRect/>
          </a:stretch>
        </p:blipFill>
        <p:spPr>
          <a:xfrm>
            <a:off x="5292080" y="1340768"/>
            <a:ext cx="3506464" cy="49991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Публикуют свои работы в сети</a:t>
            </a:r>
            <a:endParaRPr lang="ru-RU" sz="3200" b="1" dirty="0"/>
          </a:p>
        </p:txBody>
      </p:sp>
      <p:pic>
        <p:nvPicPr>
          <p:cNvPr id="5" name="Содержимое 4" descr="сканирование0014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lum bright="-10000"/>
          </a:blip>
          <a:stretch>
            <a:fillRect/>
          </a:stretch>
        </p:blipFill>
        <p:spPr>
          <a:xfrm>
            <a:off x="555705" y="836613"/>
            <a:ext cx="3841589" cy="5518150"/>
          </a:xfrm>
        </p:spPr>
      </p:pic>
      <p:pic>
        <p:nvPicPr>
          <p:cNvPr id="6" name="Содержимое 5" descr="сканирование0022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lum bright="-10000"/>
          </a:blip>
          <a:stretch>
            <a:fillRect/>
          </a:stretch>
        </p:blipFill>
        <p:spPr>
          <a:xfrm>
            <a:off x="4755520" y="836613"/>
            <a:ext cx="3823959" cy="5518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Публикуют свои работы в сети</a:t>
            </a:r>
            <a:endParaRPr lang="ru-RU" sz="3200" b="1" dirty="0"/>
          </a:p>
        </p:txBody>
      </p:sp>
      <p:pic>
        <p:nvPicPr>
          <p:cNvPr id="5" name="Содержимое 4" descr="сканирование0014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lum bright="-10000"/>
          </a:blip>
          <a:stretch>
            <a:fillRect/>
          </a:stretch>
        </p:blipFill>
        <p:spPr>
          <a:xfrm>
            <a:off x="560650" y="836613"/>
            <a:ext cx="3831698" cy="5518150"/>
          </a:xfrm>
        </p:spPr>
      </p:pic>
      <p:pic>
        <p:nvPicPr>
          <p:cNvPr id="6" name="Содержимое 5" descr="сканирование0022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lum bright="-10000"/>
          </a:blip>
          <a:stretch>
            <a:fillRect/>
          </a:stretch>
        </p:blipFill>
        <p:spPr>
          <a:xfrm>
            <a:off x="4755520" y="842186"/>
            <a:ext cx="3823959" cy="55070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Размещают  работы  своих учеников в сети</a:t>
            </a:r>
            <a:endParaRPr lang="ru-RU" sz="3200" b="1" dirty="0"/>
          </a:p>
        </p:txBody>
      </p:sp>
      <p:pic>
        <p:nvPicPr>
          <p:cNvPr id="5" name="Содержимое 4" descr="сканирование0014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lum bright="-10000"/>
          </a:blip>
          <a:stretch>
            <a:fillRect/>
          </a:stretch>
        </p:blipFill>
        <p:spPr>
          <a:xfrm>
            <a:off x="648079" y="836613"/>
            <a:ext cx="3656840" cy="5518150"/>
          </a:xfrm>
        </p:spPr>
      </p:pic>
      <p:pic>
        <p:nvPicPr>
          <p:cNvPr id="6" name="Содержимое 5" descr="сканирование0022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lum bright="-10000"/>
          </a:blip>
          <a:stretch>
            <a:fillRect/>
          </a:stretch>
        </p:blipFill>
        <p:spPr>
          <a:xfrm>
            <a:off x="4772129" y="838439"/>
            <a:ext cx="3790740" cy="55144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8229600" cy="1152128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dirty="0" smtClean="0"/>
              <a:t>Здоровая и дружественная школа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44825"/>
            <a:ext cx="4186808" cy="4510100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1331640" y="1556792"/>
          <a:ext cx="7355160" cy="479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8229600" cy="1152128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0"/>
            <a:ext cx="8280920" cy="45101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Создание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здоровьесберегающих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условий на уроке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IMG_2449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71600" y="980728"/>
            <a:ext cx="6961581" cy="4392488"/>
          </a:xfr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6237312"/>
            <a:ext cx="8352928" cy="43204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Физкультминутка на уроке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8229600" cy="1152128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6237312"/>
            <a:ext cx="8352928" cy="43204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/>
              <a:t>Ежедневная зарядка</a:t>
            </a:r>
          </a:p>
        </p:txBody>
      </p:sp>
      <p:pic>
        <p:nvPicPr>
          <p:cNvPr id="11" name="Содержимое 10" descr="PB106761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827584" y="998730"/>
            <a:ext cx="6851104" cy="5138328"/>
          </a:xfrm>
        </p:spPr>
      </p:pic>
      <p:sp>
        <p:nvSpPr>
          <p:cNvPr id="5" name="Прямоугольник 4"/>
          <p:cNvSpPr/>
          <p:nvPr/>
        </p:nvSpPr>
        <p:spPr>
          <a:xfrm>
            <a:off x="539552" y="0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Организация спортивно-массовой работы с учащимися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224702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755576" y="1268760"/>
            <a:ext cx="7548331" cy="4077072"/>
          </a:xfrm>
          <a:prstGeom prst="rect">
            <a:avLst/>
          </a:prstGeom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323528" y="6237312"/>
            <a:ext cx="8352928" cy="43204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ru-RU" sz="2600" b="1" dirty="0" smtClean="0"/>
              <a:t>Весёлые старты для учащихся  1-4 классов</a:t>
            </a: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88640"/>
            <a:ext cx="8964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Организация спортивно-массовой работы с учащимися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224702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05677" y="1268760"/>
            <a:ext cx="7248128" cy="4077072"/>
          </a:xfrm>
          <a:prstGeom prst="rect">
            <a:avLst/>
          </a:prstGeom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323528" y="5877272"/>
            <a:ext cx="8352928" cy="79208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ru-RU" sz="2600" b="1" dirty="0" smtClean="0"/>
              <a:t>Школьные олимпийские игры для учащихся  1-11 классов. Открытие</a:t>
            </a: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88640"/>
            <a:ext cx="8964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Организация спортивно-массовой работы с учащимися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224702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1124744"/>
            <a:ext cx="4992555" cy="2808312"/>
          </a:xfrm>
          <a:prstGeom prst="rect">
            <a:avLst/>
          </a:prstGeom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0" y="4005064"/>
            <a:ext cx="4320480" cy="64807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ru-RU" sz="2600" b="1" dirty="0" smtClean="0"/>
              <a:t>Школьные олимпийские игры. «Биатлон»</a:t>
            </a: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88640"/>
            <a:ext cx="8964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Организация спортивно-массовой работы с учащимися</a:t>
            </a:r>
          </a:p>
        </p:txBody>
      </p:sp>
      <p:pic>
        <p:nvPicPr>
          <p:cNvPr id="6" name="Рисунок 5" descr="P2247024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035658" y="3645024"/>
            <a:ext cx="4916319" cy="3001580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4679504" y="2636912"/>
            <a:ext cx="4464496" cy="1008112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ru-RU" sz="2600" b="1" noProof="0" dirty="0" smtClean="0"/>
              <a:t>Школьные зимние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ru-RU" sz="2600" b="1" noProof="0" dirty="0" smtClean="0"/>
              <a:t> олимпийские игры.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ru-RU" sz="2600" b="1" noProof="0" dirty="0" smtClean="0"/>
              <a:t> «Бобслей»</a:t>
            </a: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224702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403648" y="1268759"/>
            <a:ext cx="6408712" cy="4535743"/>
          </a:xfrm>
          <a:prstGeom prst="rect">
            <a:avLst/>
          </a:prstGeom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323528" y="5877272"/>
            <a:ext cx="8352928" cy="79208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ru-RU" sz="2600" b="1" dirty="0" smtClean="0"/>
              <a:t>Школьные олимпийские игры. Церемония награждения</a:t>
            </a: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88640"/>
            <a:ext cx="8964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Организация спортивно-массовой работы с учащимися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065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Программа развития  2011-2016г.</a:t>
            </a:r>
            <a:endParaRPr lang="ru-RU" sz="40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196753"/>
          <a:ext cx="8229600" cy="5127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Организация летнего отдыха учащихся</a:t>
            </a:r>
            <a:endParaRPr lang="ru-RU" sz="3600" b="1" dirty="0"/>
          </a:p>
        </p:txBody>
      </p:sp>
      <p:pic>
        <p:nvPicPr>
          <p:cNvPr id="4" name="Содержимое 3" descr="IMG_033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475656" y="1340768"/>
            <a:ext cx="5852583" cy="4389437"/>
          </a:xfrm>
        </p:spPr>
      </p:pic>
      <p:sp>
        <p:nvSpPr>
          <p:cNvPr id="5" name="TextBox 4"/>
          <p:cNvSpPr txBox="1"/>
          <p:nvPr/>
        </p:nvSpPr>
        <p:spPr>
          <a:xfrm>
            <a:off x="323528" y="6165305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Летний лагерь «Солнышко». Игры на свежем воздухе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Организация летнего отдыха учащихся</a:t>
            </a:r>
            <a:endParaRPr lang="ru-RU" sz="3600" b="1" dirty="0"/>
          </a:p>
        </p:txBody>
      </p:sp>
      <p:pic>
        <p:nvPicPr>
          <p:cNvPr id="4" name="Содержимое 3" descr="IMG_033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475656" y="1340768"/>
            <a:ext cx="5852582" cy="4389437"/>
          </a:xfrm>
        </p:spPr>
      </p:pic>
      <p:sp>
        <p:nvSpPr>
          <p:cNvPr id="5" name="TextBox 4"/>
          <p:cNvSpPr txBox="1"/>
          <p:nvPr/>
        </p:nvSpPr>
        <p:spPr>
          <a:xfrm>
            <a:off x="323528" y="6165305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Летний лагерь «Солнышко». Спортивный час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61648" cy="1512168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600" b="1" dirty="0" smtClean="0"/>
              <a:t>Создание экологической среды на территории школы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733255"/>
            <a:ext cx="4330824" cy="93610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Создание и развитие школьного дендрария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Рисунок 8" descr="IMG_193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0796" y="1196752"/>
            <a:ext cx="7295607" cy="4320480"/>
          </a:xfrm>
          <a:prstGeom prst="rect">
            <a:avLst/>
          </a:prstGeom>
        </p:spPr>
      </p:pic>
      <p:pic>
        <p:nvPicPr>
          <p:cNvPr id="1026" name="Picture 2" descr="F:\сканирование0011.jpg"/>
          <p:cNvPicPr>
            <a:picLocks noChangeAspect="1" noChangeArrowheads="1"/>
          </p:cNvPicPr>
          <p:nvPr/>
        </p:nvPicPr>
        <p:blipFill>
          <a:blip r:embed="rId3" cstate="email">
            <a:lum bright="-30000" contrast="10000"/>
          </a:blip>
          <a:srcRect/>
          <a:stretch>
            <a:fillRect/>
          </a:stretch>
        </p:blipFill>
        <p:spPr bwMode="auto">
          <a:xfrm rot="858865">
            <a:off x="5325125" y="1677564"/>
            <a:ext cx="3301751" cy="4597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6353943"/>
            <a:ext cx="8424936" cy="50405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«Паровозик из Ромашкова», проект учащихся 3 класса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Содержимое 8" descr="P9067284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259632" y="1150716"/>
            <a:ext cx="7097850" cy="5158603"/>
          </a:xfr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792088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600" b="1" dirty="0" smtClean="0"/>
              <a:t>Создание экологической среды на территории школы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61648" cy="72008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6093296"/>
            <a:ext cx="8424936" cy="54966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«Мельница», проект  учащихся 8 класса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Содержимое 8" descr="P9067287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lum bright="-20000"/>
          </a:blip>
          <a:stretch>
            <a:fillRect/>
          </a:stretch>
        </p:blipFill>
        <p:spPr>
          <a:xfrm>
            <a:off x="1043608" y="764704"/>
            <a:ext cx="6851104" cy="5138328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188640"/>
            <a:ext cx="9144000" cy="79208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Создание экологической среды на территории школы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61648" cy="72008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6093296"/>
            <a:ext cx="8424936" cy="54966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«Сосновая аллея», проект  учащихся 10 класса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Содержимое 8" descr="P9067287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043608" y="764704"/>
            <a:ext cx="6851104" cy="5138328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188640"/>
            <a:ext cx="9144000" cy="79208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Создание экологической среды на территории школы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весной\DSC015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-10000"/>
          </a:blip>
          <a:srcRect/>
          <a:stretch>
            <a:fillRect/>
          </a:stretch>
        </p:blipFill>
        <p:spPr bwMode="auto">
          <a:xfrm>
            <a:off x="1115616" y="908720"/>
            <a:ext cx="6739241" cy="4839816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467544" y="260648"/>
            <a:ext cx="8229600" cy="108012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Создание экологической среды на территории школы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67544" y="6093296"/>
            <a:ext cx="8424936" cy="549661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«Ивушка</a:t>
            </a:r>
            <a:r>
              <a:rPr kumimoji="0" lang="ru-RU" sz="26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–живая изгородь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», проект  учащихся 5 класса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Организация горячего питания</a:t>
            </a:r>
            <a:endParaRPr lang="ru-RU" sz="4000" b="1" dirty="0"/>
          </a:p>
        </p:txBody>
      </p:sp>
      <p:pic>
        <p:nvPicPr>
          <p:cNvPr id="4" name="Содержимое 3" descr="IMG_027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-10000"/>
          </a:blip>
          <a:srcRect/>
          <a:stretch>
            <a:fillRect/>
          </a:stretch>
        </p:blipFill>
        <p:spPr>
          <a:xfrm>
            <a:off x="683568" y="1412776"/>
            <a:ext cx="7411718" cy="44644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4400" b="1" dirty="0" smtClean="0"/>
              <a:t>Россия – моё Отечество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332656"/>
            <a:ext cx="8892480" cy="6480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Декада  экологии - 2012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Выставка цветов «Сад на подоконнике»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 descr="IMG_1266.JPG"/>
          <p:cNvPicPr>
            <a:picLocks noChangeAspect="1"/>
          </p:cNvPicPr>
          <p:nvPr/>
        </p:nvPicPr>
        <p:blipFill>
          <a:blip r:embed="rId2" cstate="email">
            <a:lum bright="-10000"/>
          </a:blip>
          <a:stretch>
            <a:fillRect/>
          </a:stretch>
        </p:blipFill>
        <p:spPr>
          <a:xfrm>
            <a:off x="1259632" y="1628799"/>
            <a:ext cx="6696744" cy="50225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Качественно новое образование</a:t>
            </a:r>
            <a:endParaRPr lang="ru-RU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899592" y="1340768"/>
          <a:ext cx="640871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1080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Декада экологии -2012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Акция «Спасём первоцветы»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 descr="IMG_126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59632" y="1628799"/>
            <a:ext cx="6696744" cy="5022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648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Декада экологии - 2012.      Экологическая сказка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 descr="IMG_126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59632" y="1628799"/>
            <a:ext cx="6696744" cy="5022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040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Традиция. Новогодняя ярмарка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IMG_126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23928" y="2924944"/>
            <a:ext cx="4968551" cy="3726413"/>
          </a:xfrm>
          <a:prstGeom prst="rect">
            <a:avLst/>
          </a:prstGeom>
        </p:spPr>
      </p:pic>
      <p:pic>
        <p:nvPicPr>
          <p:cNvPr id="6" name="Рисунок 5" descr="IMG_126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1" y="908721"/>
            <a:ext cx="4608511" cy="3456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13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Традиционная акция «Поможем птицам зимой»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 descr="IMG_126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1124744"/>
            <a:ext cx="8708966" cy="4898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152128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dirty="0" smtClean="0"/>
              <a:t>Сопровождение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44825"/>
            <a:ext cx="4186808" cy="4510100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1331640" y="1556792"/>
          <a:ext cx="7355160" cy="479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Выявление и поддержка одарённых детей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/>
          </a:p>
        </p:txBody>
      </p:sp>
      <p:pic>
        <p:nvPicPr>
          <p:cNvPr id="4" name="Содержимое 3" descr="P327718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87624" y="1196752"/>
            <a:ext cx="6552728" cy="4914546"/>
          </a:xfrm>
        </p:spPr>
      </p:pic>
      <p:sp>
        <p:nvSpPr>
          <p:cNvPr id="5" name="TextBox 4"/>
          <p:cNvSpPr txBox="1"/>
          <p:nvPr/>
        </p:nvSpPr>
        <p:spPr>
          <a:xfrm>
            <a:off x="1187624" y="6021288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Победители </a:t>
            </a:r>
            <a:r>
              <a:rPr lang="en-US" b="1" dirty="0" smtClean="0"/>
              <a:t>IV</a:t>
            </a:r>
            <a:r>
              <a:rPr lang="ru-RU" b="1" dirty="0" smtClean="0"/>
              <a:t> районного фестиваля учебных презентаций Аксёнова А. </a:t>
            </a:r>
            <a:r>
              <a:rPr lang="ru-RU" b="1" dirty="0" err="1" smtClean="0"/>
              <a:t>Архипенко</a:t>
            </a:r>
            <a:r>
              <a:rPr lang="ru-RU" b="1" dirty="0" smtClean="0"/>
              <a:t> Д.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Тренинги  личностного роста, межличностного общения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/>
          </a:p>
        </p:txBody>
      </p:sp>
      <p:pic>
        <p:nvPicPr>
          <p:cNvPr id="4" name="Содержимое 3" descr="P316715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47664" y="1268760"/>
            <a:ext cx="6549098" cy="4911824"/>
          </a:xfrm>
        </p:spPr>
      </p:pic>
      <p:sp>
        <p:nvSpPr>
          <p:cNvPr id="5" name="TextBox 4"/>
          <p:cNvSpPr txBox="1"/>
          <p:nvPr/>
        </p:nvSpPr>
        <p:spPr>
          <a:xfrm>
            <a:off x="1763688" y="6309320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Тренинг общения в 7 классе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Профилактика 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</a:rPr>
              <a:t>девиантного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поведения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6237312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Классный час «Твои права и обязанности»</a:t>
            </a:r>
            <a:endParaRPr lang="ru-RU" b="1" dirty="0"/>
          </a:p>
        </p:txBody>
      </p:sp>
      <p:pic>
        <p:nvPicPr>
          <p:cNvPr id="1026" name="Picture 2" descr="D:\Архив\Documents and Settings\User\документы Ольга Владимировна\Мои рисунки\класс наши праздники и будни\IMG_18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52" y="1341438"/>
            <a:ext cx="8348133" cy="4695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600" b="1" dirty="0" smtClean="0">
                <a:solidFill>
                  <a:srgbClr val="0070C0"/>
                </a:solidFill>
              </a:rPr>
              <a:t>Формирование психолого-педагогической компетентности участников образовательной среды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dirty="0"/>
          </a:p>
        </p:txBody>
      </p:sp>
      <p:pic>
        <p:nvPicPr>
          <p:cNvPr id="4" name="Содержимое 3" descr="PA09734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691680" y="1628800"/>
            <a:ext cx="5829548" cy="4372161"/>
          </a:xfrm>
        </p:spPr>
      </p:pic>
      <p:sp>
        <p:nvSpPr>
          <p:cNvPr id="5" name="TextBox 4"/>
          <p:cNvSpPr txBox="1"/>
          <p:nvPr/>
        </p:nvSpPr>
        <p:spPr>
          <a:xfrm>
            <a:off x="971600" y="6309320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Работа творческой группы проекта «Цифровая школа»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Партнёры школы: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68761"/>
          <a:ext cx="8229600" cy="5055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5646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400" b="1" dirty="0" err="1" smtClean="0">
                <a:solidFill>
                  <a:schemeClr val="accent1">
                    <a:lumMod val="50000"/>
                  </a:schemeClr>
                </a:solidFill>
              </a:rPr>
              <a:t>Экологоориентированные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 уроки.</a:t>
            </a:r>
            <a:endParaRPr lang="ru-RU" sz="4400" b="1" dirty="0"/>
          </a:p>
        </p:txBody>
      </p:sp>
      <p:pic>
        <p:nvPicPr>
          <p:cNvPr id="5" name="Содержимое 5" descr="P1317003.JPG"/>
          <p:cNvPicPr>
            <a:picLocks noChangeAspect="1"/>
          </p:cNvPicPr>
          <p:nvPr/>
        </p:nvPicPr>
        <p:blipFill>
          <a:blip r:embed="rId3" cstate="email">
            <a:lum bright="-10000"/>
          </a:blip>
          <a:stretch>
            <a:fillRect/>
          </a:stretch>
        </p:blipFill>
        <p:spPr>
          <a:xfrm>
            <a:off x="1259632" y="836712"/>
            <a:ext cx="6840760" cy="51305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43808" y="6021288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Урок литературы в 10 классе. Учитель Пономарёва О.С.</a:t>
            </a:r>
            <a:endParaRPr lang="ru-RU" b="1" dirty="0">
              <a:latin typeface="+mj-lt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935480"/>
            <a:ext cx="3034680" cy="278966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036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87624" y="1376772"/>
            <a:ext cx="6876256" cy="51571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Кружок «ЭКО» в детском саду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Сельская библиотека</a:t>
            </a:r>
            <a:endParaRPr lang="ru-RU" b="1" dirty="0"/>
          </a:p>
        </p:txBody>
      </p:sp>
      <p:pic>
        <p:nvPicPr>
          <p:cNvPr id="4" name="Содержимое 3" descr="DSCI061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71600" y="1628800"/>
            <a:ext cx="6912768" cy="47341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Сельский дом культуры</a:t>
            </a:r>
            <a:endParaRPr lang="ru-RU" b="1" dirty="0"/>
          </a:p>
        </p:txBody>
      </p:sp>
      <p:pic>
        <p:nvPicPr>
          <p:cNvPr id="4" name="Содержимое 3" descr="PA28671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43608" y="836712"/>
            <a:ext cx="7029152" cy="5271864"/>
          </a:xfrm>
        </p:spPr>
      </p:pic>
      <p:sp>
        <p:nvSpPr>
          <p:cNvPr id="5" name="TextBox 4"/>
          <p:cNvSpPr txBox="1"/>
          <p:nvPr/>
        </p:nvSpPr>
        <p:spPr>
          <a:xfrm>
            <a:off x="1331640" y="6381328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</a:rPr>
              <a:t>Осенины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Сотрудничество с природным парком «</a:t>
            </a:r>
            <a:r>
              <a:rPr lang="ru-RU" b="1" dirty="0" err="1" smtClean="0"/>
              <a:t>Щербаковский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4" name="Содержимое 3" descr="DSC0408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39552" y="1916833"/>
            <a:ext cx="5400600" cy="4050450"/>
          </a:xfrm>
        </p:spPr>
      </p:pic>
      <p:pic>
        <p:nvPicPr>
          <p:cNvPr id="1027" name="Picture 3" descr="F:\сканирование0010.jpg"/>
          <p:cNvPicPr>
            <a:picLocks noChangeAspect="1" noChangeArrowheads="1"/>
          </p:cNvPicPr>
          <p:nvPr/>
        </p:nvPicPr>
        <p:blipFill>
          <a:blip r:embed="rId3" cstate="email">
            <a:lum bright="-10000"/>
          </a:blip>
          <a:srcRect/>
          <a:stretch>
            <a:fillRect/>
          </a:stretch>
        </p:blipFill>
        <p:spPr bwMode="auto">
          <a:xfrm rot="772458">
            <a:off x="5504278" y="2235482"/>
            <a:ext cx="3198598" cy="43204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6021288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Участники экспедиции «</a:t>
            </a:r>
            <a:r>
              <a:rPr lang="ru-RU" b="1" dirty="0" err="1" smtClean="0"/>
              <a:t>Щербаковская</a:t>
            </a:r>
            <a:r>
              <a:rPr lang="ru-RU" b="1" dirty="0" smtClean="0"/>
              <a:t> излучина Волги»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420888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/>
              <a:t>Спасибо за внимание!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5646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400" b="1" dirty="0" err="1" smtClean="0">
                <a:solidFill>
                  <a:schemeClr val="accent1">
                    <a:lumMod val="50000"/>
                  </a:schemeClr>
                </a:solidFill>
              </a:rPr>
              <a:t>Экологоориентированные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 уроки.</a:t>
            </a:r>
            <a:endParaRPr lang="ru-RU" sz="4400" b="1" dirty="0"/>
          </a:p>
        </p:txBody>
      </p:sp>
      <p:pic>
        <p:nvPicPr>
          <p:cNvPr id="5" name="Содержимое 5" descr="P131700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15616" y="980728"/>
            <a:ext cx="6552728" cy="49145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1640" y="6211669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Урок окружающего мира в 3 классе. Работа над проектом «Природные зоны Земли» учитель Смолина Т.Я..</a:t>
            </a:r>
            <a:endParaRPr lang="ru-RU" b="1" dirty="0">
              <a:latin typeface="+mj-lt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012160" y="4293096"/>
            <a:ext cx="2674640" cy="203150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5646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400" b="1" dirty="0" err="1" smtClean="0">
                <a:solidFill>
                  <a:schemeClr val="accent1">
                    <a:lumMod val="50000"/>
                  </a:schemeClr>
                </a:solidFill>
              </a:rPr>
              <a:t>Экологоориентированные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 уроки.</a:t>
            </a:r>
            <a:endParaRPr lang="ru-RU" sz="4400" b="1" dirty="0"/>
          </a:p>
        </p:txBody>
      </p:sp>
      <p:pic>
        <p:nvPicPr>
          <p:cNvPr id="5" name="Рисунок 5" descr="IMG_146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052736"/>
            <a:ext cx="829090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6"/>
          <p:cNvSpPr txBox="1">
            <a:spLocks/>
          </p:cNvSpPr>
          <p:nvPr/>
        </p:nvSpPr>
        <p:spPr>
          <a:xfrm>
            <a:off x="1763688" y="5849888"/>
            <a:ext cx="5760640" cy="1008112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Урок английского языка в 6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кл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 «Будьте мудрыми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по отношению к природе» Учитель Горбачёва Г.И.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935480"/>
            <a:ext cx="1738536" cy="134950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5646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400" b="1" dirty="0" err="1" smtClean="0">
                <a:solidFill>
                  <a:schemeClr val="accent1">
                    <a:lumMod val="50000"/>
                  </a:schemeClr>
                </a:solidFill>
              </a:rPr>
              <a:t>Экологоориентированные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 уроки.</a:t>
            </a:r>
            <a:endParaRPr lang="ru-RU" sz="4400" b="1" dirty="0"/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624" y="836712"/>
            <a:ext cx="6768752" cy="5158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051720" y="594928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Урок математики в 5 классе «Всё о бобрах» Учитель Лёвкина В.В.</a:t>
            </a:r>
            <a:endParaRPr lang="ru-RU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5646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400" b="1" dirty="0" err="1" smtClean="0">
                <a:solidFill>
                  <a:schemeClr val="accent1">
                    <a:lumMod val="50000"/>
                  </a:schemeClr>
                </a:solidFill>
              </a:rPr>
              <a:t>Экологоориентированные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 уроки.</a:t>
            </a:r>
            <a:endParaRPr lang="ru-RU" sz="4400" b="1" dirty="0"/>
          </a:p>
        </p:txBody>
      </p:sp>
      <p:pic>
        <p:nvPicPr>
          <p:cNvPr id="5" name="Содержимое 3" descr="PA09733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15616" y="836712"/>
            <a:ext cx="6944792" cy="52085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67744" y="5949280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Урок биологии в 9 классе. Учитель </a:t>
            </a:r>
            <a:r>
              <a:rPr lang="ru-RU" sz="2000" b="1" dirty="0" err="1" smtClean="0"/>
              <a:t>Дудникова</a:t>
            </a:r>
            <a:r>
              <a:rPr lang="ru-RU" sz="2000" b="1" dirty="0" smtClean="0"/>
              <a:t> С.В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831</TotalTime>
  <Words>734</Words>
  <Application>Microsoft Office PowerPoint</Application>
  <PresentationFormat>Экран (4:3)</PresentationFormat>
  <Paragraphs>149</Paragraphs>
  <Slides>54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Поток</vt:lpstr>
      <vt:lpstr>Опытно-экспериментальная площадка «Мир  природы в мире человека»</vt:lpstr>
      <vt:lpstr>Опытно-экспериментальная площадка «Мир  природы в мире человека»</vt:lpstr>
      <vt:lpstr>Программа развития  2011-2016г.</vt:lpstr>
      <vt:lpstr>Качественно новое образование</vt:lpstr>
      <vt:lpstr>     Экологоориентированные уроки.</vt:lpstr>
      <vt:lpstr>     Экологоориентированные уроки.</vt:lpstr>
      <vt:lpstr>     Экологоориентированные уроки.</vt:lpstr>
      <vt:lpstr>     Экологоориентированные уроки.</vt:lpstr>
      <vt:lpstr>     Экологоориентированные уроки.</vt:lpstr>
      <vt:lpstr>Организация исследовательской, проектной деятельности учащихся</vt:lpstr>
      <vt:lpstr>Организация исследовательской, проектной деятельности учащихся</vt:lpstr>
      <vt:lpstr>Организация исследовательской, проектной деятельности учащихся</vt:lpstr>
      <vt:lpstr>Организация исследовательской, проектной деятельности учащихся</vt:lpstr>
      <vt:lpstr>Организация исследовательской, проектной деятельности учащихся</vt:lpstr>
      <vt:lpstr>Организация исследовательской, проектной деятельности учащихся</vt:lpstr>
      <vt:lpstr>Цифровая школа</vt:lpstr>
      <vt:lpstr>Слайд 17</vt:lpstr>
      <vt:lpstr>Педагоги имеют персональные сайты</vt:lpstr>
      <vt:lpstr>Педагоги имеют персональные сайты</vt:lpstr>
      <vt:lpstr>Публикуют свои работы в сети</vt:lpstr>
      <vt:lpstr>Публикуют свои работы в сети</vt:lpstr>
      <vt:lpstr>Размещают  работы  своих учеников в сети</vt:lpstr>
      <vt:lpstr>Здоровая и дружественная школа </vt:lpstr>
      <vt:lpstr> </vt:lpstr>
      <vt:lpstr> </vt:lpstr>
      <vt:lpstr>Слайд 26</vt:lpstr>
      <vt:lpstr>Слайд 27</vt:lpstr>
      <vt:lpstr>Слайд 28</vt:lpstr>
      <vt:lpstr>Слайд 29</vt:lpstr>
      <vt:lpstr>Организация летнего отдыха учащихся</vt:lpstr>
      <vt:lpstr>Организация летнего отдыха учащихся</vt:lpstr>
      <vt:lpstr>Создание экологической среды на территории школы </vt:lpstr>
      <vt:lpstr>Создание экологической среды на территории школы </vt:lpstr>
      <vt:lpstr> </vt:lpstr>
      <vt:lpstr> </vt:lpstr>
      <vt:lpstr>Создание экологической среды на территории школы </vt:lpstr>
      <vt:lpstr>Организация горячего питания</vt:lpstr>
      <vt:lpstr>Россия – моё Отечество </vt:lpstr>
      <vt:lpstr>Слайд 39</vt:lpstr>
      <vt:lpstr>Слайд 40</vt:lpstr>
      <vt:lpstr>Слайд 41</vt:lpstr>
      <vt:lpstr>Слайд 42</vt:lpstr>
      <vt:lpstr>Слайд 43</vt:lpstr>
      <vt:lpstr>Сопровождение </vt:lpstr>
      <vt:lpstr>Выявление и поддержка одарённых детей </vt:lpstr>
      <vt:lpstr>Тренинги  личностного роста, межличностного общения </vt:lpstr>
      <vt:lpstr>Профилактика девиантного поведения </vt:lpstr>
      <vt:lpstr>Формирование психолого-педагогической компетентности участников образовательной среды </vt:lpstr>
      <vt:lpstr>Партнёры школы:</vt:lpstr>
      <vt:lpstr>Кружок «ЭКО» в детском саду</vt:lpstr>
      <vt:lpstr>Сельская библиотека</vt:lpstr>
      <vt:lpstr>Сельский дом культуры</vt:lpstr>
      <vt:lpstr>Сотрудничество с природным парком «Щербаковский»</vt:lpstr>
      <vt:lpstr>Спасибо за внимание!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Опытно-экспериментальная площадка</dc:title>
  <dc:creator>Valued Acer Customer</dc:creator>
  <cp:lastModifiedBy>Valued Acer Customer</cp:lastModifiedBy>
  <cp:revision>20</cp:revision>
  <dcterms:created xsi:type="dcterms:W3CDTF">2012-09-24T08:31:08Z</dcterms:created>
  <dcterms:modified xsi:type="dcterms:W3CDTF">2012-11-02T05:57:33Z</dcterms:modified>
</cp:coreProperties>
</file>